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5" r:id="rId5"/>
    <p:sldMasterId id="214748368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y="5143500" cx="9144000"/>
  <p:notesSz cx="6858000" cy="9144000"/>
  <p:embeddedFontLst>
    <p:embeddedFont>
      <p:font typeface="Ubuntu"/>
      <p:regular r:id="rId19"/>
      <p:bold r:id="rId20"/>
      <p:italic r:id="rId21"/>
      <p:boldItalic r:id="rId22"/>
    </p:embeddedFont>
    <p:embeddedFont>
      <p:font typeface="Ubuntu Light"/>
      <p:regular r:id="rId23"/>
      <p:bold r:id="rId24"/>
      <p:italic r:id="rId25"/>
      <p:boldItalic r:id="rId26"/>
    </p:embeddedFont>
    <p:embeddedFont>
      <p:font typeface="Ubuntu Medium"/>
      <p:regular r:id="rId27"/>
      <p:bold r:id="rId28"/>
      <p:italic r:id="rId29"/>
      <p:boldItalic r:id="rId30"/>
    </p:embeddedFont>
    <p:embeddedFont>
      <p:font typeface="Cabin"/>
      <p:regular r:id="rId31"/>
      <p:bold r:id="rId32"/>
      <p:italic r:id="rId33"/>
      <p:boldItalic r:id="rId34"/>
    </p:embeddedFont>
    <p:embeddedFont>
      <p:font typeface="Arvo"/>
      <p:regular r:id="rId35"/>
      <p:bold r:id="rId36"/>
      <p:italic r:id="rId37"/>
      <p:boldItalic r:id="rId38"/>
    </p:embeddedFont>
    <p:embeddedFont>
      <p:font typeface="Bodoni"/>
      <p:regular r:id="rId39"/>
      <p:bold r:id="rId40"/>
      <p:italic r:id="rId41"/>
      <p:boldItalic r:id="rId42"/>
    </p:embeddedFont>
    <p:embeddedFont>
      <p:font typeface="Josefin Sans"/>
      <p:regular r:id="rId43"/>
      <p:bold r:id="rId44"/>
      <p:italic r:id="rId45"/>
      <p:boldItalic r:id="rId46"/>
    </p:embeddedFont>
    <p:embeddedFont>
      <p:font typeface="Cabin Regular"/>
      <p:regular r:id="rId47"/>
      <p:bold r:id="rId48"/>
      <p:italic r:id="rId49"/>
      <p:boldItalic r:id="rId50"/>
    </p:embeddedFont>
    <p:embeddedFont>
      <p:font typeface="Open Sans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2871">
          <p15:clr>
            <a:srgbClr val="A4A3A4"/>
          </p15:clr>
        </p15:guide>
        <p15:guide id="4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55" roundtripDataSignature="AMtx7mgH87KxKfWgzjSDFJJkgvxDGFQI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3053" orient="horz"/>
        <p:guide pos="2871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odoni-bold.fntdata"/><Relationship Id="rId42" Type="http://schemas.openxmlformats.org/officeDocument/2006/relationships/font" Target="fonts/Bodoni-boldItalic.fntdata"/><Relationship Id="rId41" Type="http://schemas.openxmlformats.org/officeDocument/2006/relationships/font" Target="fonts/Bodoni-italic.fntdata"/><Relationship Id="rId44" Type="http://schemas.openxmlformats.org/officeDocument/2006/relationships/font" Target="fonts/JosefinSans-bold.fntdata"/><Relationship Id="rId43" Type="http://schemas.openxmlformats.org/officeDocument/2006/relationships/font" Target="fonts/JosefinSans-regular.fntdata"/><Relationship Id="rId46" Type="http://schemas.openxmlformats.org/officeDocument/2006/relationships/font" Target="fonts/JosefinSans-boldItalic.fntdata"/><Relationship Id="rId45" Type="http://schemas.openxmlformats.org/officeDocument/2006/relationships/font" Target="fonts/JosefinSans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CabinRegular-bold.fntdata"/><Relationship Id="rId47" Type="http://schemas.openxmlformats.org/officeDocument/2006/relationships/font" Target="fonts/CabinRegular-regular.fntdata"/><Relationship Id="rId49" Type="http://schemas.openxmlformats.org/officeDocument/2006/relationships/font" Target="fonts/CabinRegular-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Cabin-regular.fntdata"/><Relationship Id="rId30" Type="http://schemas.openxmlformats.org/officeDocument/2006/relationships/font" Target="fonts/UbuntuMedium-boldItalic.fntdata"/><Relationship Id="rId33" Type="http://schemas.openxmlformats.org/officeDocument/2006/relationships/font" Target="fonts/Cabin-italic.fntdata"/><Relationship Id="rId32" Type="http://schemas.openxmlformats.org/officeDocument/2006/relationships/font" Target="fonts/Cabin-bold.fntdata"/><Relationship Id="rId35" Type="http://schemas.openxmlformats.org/officeDocument/2006/relationships/font" Target="fonts/Arvo-regular.fntdata"/><Relationship Id="rId34" Type="http://schemas.openxmlformats.org/officeDocument/2006/relationships/font" Target="fonts/Cabin-boldItalic.fntdata"/><Relationship Id="rId37" Type="http://schemas.openxmlformats.org/officeDocument/2006/relationships/font" Target="fonts/Arvo-italic.fntdata"/><Relationship Id="rId36" Type="http://schemas.openxmlformats.org/officeDocument/2006/relationships/font" Target="fonts/Arvo-bold.fntdata"/><Relationship Id="rId39" Type="http://schemas.openxmlformats.org/officeDocument/2006/relationships/font" Target="fonts/Bodoni-regular.fntdata"/><Relationship Id="rId38" Type="http://schemas.openxmlformats.org/officeDocument/2006/relationships/font" Target="fonts/Arvo-boldItalic.fntdata"/><Relationship Id="rId20" Type="http://schemas.openxmlformats.org/officeDocument/2006/relationships/font" Target="fonts/Ubuntu-bold.fntdata"/><Relationship Id="rId22" Type="http://schemas.openxmlformats.org/officeDocument/2006/relationships/font" Target="fonts/Ubuntu-boldItalic.fntdata"/><Relationship Id="rId21" Type="http://schemas.openxmlformats.org/officeDocument/2006/relationships/font" Target="fonts/Ubuntu-italic.fntdata"/><Relationship Id="rId24" Type="http://schemas.openxmlformats.org/officeDocument/2006/relationships/font" Target="fonts/UbuntuLight-bold.fntdata"/><Relationship Id="rId23" Type="http://schemas.openxmlformats.org/officeDocument/2006/relationships/font" Target="fonts/UbuntuLight-regular.fntdata"/><Relationship Id="rId26" Type="http://schemas.openxmlformats.org/officeDocument/2006/relationships/font" Target="fonts/UbuntuLight-boldItalic.fntdata"/><Relationship Id="rId25" Type="http://schemas.openxmlformats.org/officeDocument/2006/relationships/font" Target="fonts/UbuntuLight-italic.fntdata"/><Relationship Id="rId28" Type="http://schemas.openxmlformats.org/officeDocument/2006/relationships/font" Target="fonts/UbuntuMedium-bold.fntdata"/><Relationship Id="rId27" Type="http://schemas.openxmlformats.org/officeDocument/2006/relationships/font" Target="fonts/UbuntuMedium-regular.fntdata"/><Relationship Id="rId29" Type="http://schemas.openxmlformats.org/officeDocument/2006/relationships/font" Target="fonts/UbuntuMedium-italic.fntdata"/><Relationship Id="rId51" Type="http://schemas.openxmlformats.org/officeDocument/2006/relationships/font" Target="fonts/OpenSans-regular.fntdata"/><Relationship Id="rId50" Type="http://schemas.openxmlformats.org/officeDocument/2006/relationships/font" Target="fonts/CabinRegular-boldItalic.fntdata"/><Relationship Id="rId53" Type="http://schemas.openxmlformats.org/officeDocument/2006/relationships/font" Target="fonts/OpenSans-italic.fntdata"/><Relationship Id="rId52" Type="http://schemas.openxmlformats.org/officeDocument/2006/relationships/font" Target="fonts/OpenSans-bold.fntdata"/><Relationship Id="rId11" Type="http://schemas.openxmlformats.org/officeDocument/2006/relationships/slide" Target="slides/slide4.xml"/><Relationship Id="rId55" Type="http://customschemas.google.com/relationships/presentationmetadata" Target="metadata"/><Relationship Id="rId10" Type="http://schemas.openxmlformats.org/officeDocument/2006/relationships/slide" Target="slides/slide3.xml"/><Relationship Id="rId54" Type="http://schemas.openxmlformats.org/officeDocument/2006/relationships/font" Target="fonts/OpenSans-bold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font" Target="fonts/Ubuntu-regular.fntdata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3" name="Google Shape;57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slide" type="title">
  <p:cSld name="TITLE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3"/>
          <p:cNvSpPr txBox="1"/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noFill/>
          <a:ln cap="flat" cmpd="sng" w="38100">
            <a:solidFill>
              <a:srgbClr val="5353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3 columns slide">
  <p:cSld name="Title &amp; 3 columns slid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1"/>
          <p:cNvSpPr txBox="1"/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  <p:sp>
        <p:nvSpPr>
          <p:cNvPr id="54" name="Google Shape;54;p21"/>
          <p:cNvSpPr txBox="1"/>
          <p:nvPr>
            <p:ph idx="2" type="ctrTitle"/>
          </p:nvPr>
        </p:nvSpPr>
        <p:spPr>
          <a:xfrm>
            <a:off x="1105351" y="2062425"/>
            <a:ext cx="2113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21"/>
          <p:cNvSpPr txBox="1"/>
          <p:nvPr>
            <p:ph idx="1" type="subTitle"/>
          </p:nvPr>
        </p:nvSpPr>
        <p:spPr>
          <a:xfrm>
            <a:off x="1105354" y="2667875"/>
            <a:ext cx="21135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6" name="Google Shape;56;p21"/>
          <p:cNvSpPr txBox="1"/>
          <p:nvPr>
            <p:ph idx="3" type="ctrTitle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Google Shape;57;p21"/>
          <p:cNvSpPr txBox="1"/>
          <p:nvPr>
            <p:ph idx="4" type="subTitle"/>
          </p:nvPr>
        </p:nvSpPr>
        <p:spPr>
          <a:xfrm>
            <a:off x="3515254" y="2667875"/>
            <a:ext cx="21135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8" name="Google Shape;58;p21"/>
          <p:cNvSpPr txBox="1"/>
          <p:nvPr>
            <p:ph idx="5" type="ctrTitle"/>
          </p:nvPr>
        </p:nvSpPr>
        <p:spPr>
          <a:xfrm>
            <a:off x="5925151" y="2062425"/>
            <a:ext cx="2113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Google Shape;59;p21"/>
          <p:cNvSpPr txBox="1"/>
          <p:nvPr>
            <p:ph idx="6" type="subTitle"/>
          </p:nvPr>
        </p:nvSpPr>
        <p:spPr>
          <a:xfrm>
            <a:off x="5925154" y="2667875"/>
            <a:ext cx="21135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cxnSp>
        <p:nvCxnSpPr>
          <p:cNvPr id="60" name="Google Shape;60;p21"/>
          <p:cNvCxnSpPr/>
          <p:nvPr/>
        </p:nvCxnSpPr>
        <p:spPr>
          <a:xfrm>
            <a:off x="3406450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" name="Google Shape;61;p21"/>
          <p:cNvCxnSpPr/>
          <p:nvPr/>
        </p:nvCxnSpPr>
        <p:spPr>
          <a:xfrm>
            <a:off x="5737375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ody slide" type="tx">
  <p:cSld name="TITLE_AND_BODY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3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3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65" name="Google Shape;65;p23"/>
          <p:cNvSpPr txBox="1"/>
          <p:nvPr>
            <p:ph idx="1" type="body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115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048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29845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21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66" name="Google Shape;66;p2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  <p:cxnSp>
        <p:nvCxnSpPr>
          <p:cNvPr id="67" name="Google Shape;67;p23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 1 1">
  <p:cSld name="Main Content 1 1"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/>
          <p:nvPr>
            <p:ph type="title"/>
          </p:nvPr>
        </p:nvSpPr>
        <p:spPr>
          <a:xfrm>
            <a:off x="956273" y="3469550"/>
            <a:ext cx="34830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2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  <p:cxnSp>
        <p:nvCxnSpPr>
          <p:cNvPr id="71" name="Google Shape;71;p24"/>
          <p:cNvCxnSpPr/>
          <p:nvPr/>
        </p:nvCxnSpPr>
        <p:spPr>
          <a:xfrm>
            <a:off x="1068750" y="461975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slide" type="title">
  <p:cSld name="TITLE"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8"/>
          <p:cNvSpPr txBox="1"/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noFill/>
          <a:ln cap="flat" cmpd="sng" w="38100">
            <a:solidFill>
              <a:srgbClr val="5353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1">
  <p:cSld name="Title design 1"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9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9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78" name="Google Shape;78;p2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  <p:cxnSp>
        <p:nvCxnSpPr>
          <p:cNvPr id="79" name="Google Shape;79;p29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" type="secHead">
  <p:cSld name="SECTION_HEADER"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0"/>
          <p:cNvSpPr txBox="1"/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30"/>
          <p:cNvSpPr txBox="1"/>
          <p:nvPr>
            <p:ph idx="1" type="subTitle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9pPr>
          </a:lstStyle>
          <a:p/>
        </p:txBody>
      </p:sp>
      <p:sp>
        <p:nvSpPr>
          <p:cNvPr id="83" name="Google Shape;83;p3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  <p:sp>
        <p:nvSpPr>
          <p:cNvPr id="84" name="Google Shape;84;p30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30"/>
          <p:cNvSpPr txBox="1"/>
          <p:nvPr>
            <p:ph idx="2" type="title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30"/>
          <p:cNvSpPr txBox="1"/>
          <p:nvPr>
            <p:ph idx="3" type="subTitle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9pPr>
          </a:lstStyle>
          <a:p/>
        </p:txBody>
      </p:sp>
      <p:sp>
        <p:nvSpPr>
          <p:cNvPr id="87" name="Google Shape;87;p30"/>
          <p:cNvSpPr txBox="1"/>
          <p:nvPr>
            <p:ph idx="4" type="title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30"/>
          <p:cNvSpPr txBox="1"/>
          <p:nvPr>
            <p:ph idx="5" type="subTitle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9pPr>
          </a:lstStyle>
          <a:p/>
        </p:txBody>
      </p:sp>
      <p:sp>
        <p:nvSpPr>
          <p:cNvPr id="89" name="Google Shape;89;p30"/>
          <p:cNvSpPr txBox="1"/>
          <p:nvPr>
            <p:ph idx="6" type="title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30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30"/>
          <p:cNvSpPr/>
          <p:nvPr/>
        </p:nvSpPr>
        <p:spPr>
          <a:xfrm>
            <a:off x="3582225" y="142617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0"/>
          <p:cNvSpPr/>
          <p:nvPr/>
        </p:nvSpPr>
        <p:spPr>
          <a:xfrm>
            <a:off x="3582225" y="2553400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30"/>
          <p:cNvSpPr/>
          <p:nvPr/>
        </p:nvSpPr>
        <p:spPr>
          <a:xfrm>
            <a:off x="3582225" y="368062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0"/>
          <p:cNvSpPr txBox="1"/>
          <p:nvPr>
            <p:ph idx="7" type="title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5" name="Google Shape;95;p30"/>
          <p:cNvSpPr txBox="1"/>
          <p:nvPr>
            <p:ph idx="8" type="title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6" name="Google Shape;96;p30"/>
          <p:cNvSpPr txBox="1"/>
          <p:nvPr>
            <p:ph idx="9" type="title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Title and subtitle"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1"/>
          <p:cNvSpPr txBox="1"/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31"/>
          <p:cNvSpPr txBox="1"/>
          <p:nvPr>
            <p:ph idx="1" type="subTitle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00" name="Google Shape;100;p3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  <p:cxnSp>
        <p:nvCxnSpPr>
          <p:cNvPr id="101" name="Google Shape;101;p31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">
  <p:cSld name="Quote slide"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2"/>
          <p:cNvSpPr/>
          <p:nvPr/>
        </p:nvSpPr>
        <p:spPr>
          <a:xfrm>
            <a:off x="1395500" y="892500"/>
            <a:ext cx="6189000" cy="273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2"/>
          <p:cNvSpPr txBox="1"/>
          <p:nvPr>
            <p:ph idx="1" type="subTitle"/>
          </p:nvPr>
        </p:nvSpPr>
        <p:spPr>
          <a:xfrm>
            <a:off x="1894475" y="1126950"/>
            <a:ext cx="5397600" cy="21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105" name="Google Shape;105;p3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  <p:sp>
        <p:nvSpPr>
          <p:cNvPr id="106" name="Google Shape;106;p32"/>
          <p:cNvSpPr txBox="1"/>
          <p:nvPr>
            <p:ph idx="2" type="subTitle"/>
          </p:nvPr>
        </p:nvSpPr>
        <p:spPr>
          <a:xfrm>
            <a:off x="1894475" y="2977400"/>
            <a:ext cx="29208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1_Title and subtitle"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3"/>
          <p:cNvSpPr txBox="1"/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09" name="Google Shape;109;p3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  <p:sp>
        <p:nvSpPr>
          <p:cNvPr id="110" name="Google Shape;110;p33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33"/>
          <p:cNvSpPr txBox="1"/>
          <p:nvPr>
            <p:ph idx="1" type="subTitle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cxnSp>
        <p:nvCxnSpPr>
          <p:cNvPr id="112" name="Google Shape;112;p33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" type="twoColTx">
  <p:cSld name="TITLE_AND_TWO_COLUMNS"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4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Google Shape;115;p34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" name="Google Shape;116;p3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  <p:sp>
        <p:nvSpPr>
          <p:cNvPr id="117" name="Google Shape;117;p34"/>
          <p:cNvSpPr txBox="1"/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8" name="Google Shape;118;p34"/>
          <p:cNvSpPr txBox="1"/>
          <p:nvPr>
            <p:ph idx="1" type="subTitle"/>
          </p:nvPr>
        </p:nvSpPr>
        <p:spPr>
          <a:xfrm>
            <a:off x="1113229" y="2177000"/>
            <a:ext cx="31014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9" name="Google Shape;119;p34"/>
          <p:cNvSpPr txBox="1"/>
          <p:nvPr>
            <p:ph idx="2" type="ctrTitle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0" name="Google Shape;120;p34"/>
          <p:cNvSpPr txBox="1"/>
          <p:nvPr>
            <p:ph idx="3" type="subTitle"/>
          </p:nvPr>
        </p:nvSpPr>
        <p:spPr>
          <a:xfrm>
            <a:off x="4818379" y="2177000"/>
            <a:ext cx="31014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1" name="Google Shape;121;p34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ody slide" type="tx">
  <p:cSld name="TITLE_AND_BODY">
    <p:bg>
      <p:bgPr>
        <a:solidFill>
          <a:schemeClr val="l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0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0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15" name="Google Shape;15;p20"/>
          <p:cNvSpPr txBox="1"/>
          <p:nvPr>
            <p:ph idx="1" type="body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115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048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29845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21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6" name="Google Shape;16;p2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  <p:cxnSp>
        <p:nvCxnSpPr>
          <p:cNvPr id="17" name="Google Shape;17;p20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with cyan frame">
  <p:cSld name="Title and subtitle with cyan frame"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5"/>
          <p:cNvSpPr/>
          <p:nvPr/>
        </p:nvSpPr>
        <p:spPr>
          <a:xfrm>
            <a:off x="4609950" y="-11150"/>
            <a:ext cx="45453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-HR">
                <a:solidFill>
                  <a:srgbClr val="B7B7B7"/>
                </a:solidFill>
              </a:rPr>
              <a:t>‹#›</a:t>
            </a:fld>
            <a:endParaRPr>
              <a:solidFill>
                <a:srgbClr val="B7B7B7"/>
              </a:solidFill>
            </a:endParaRPr>
          </a:p>
        </p:txBody>
      </p:sp>
      <p:sp>
        <p:nvSpPr>
          <p:cNvPr id="125" name="Google Shape;125;p35"/>
          <p:cNvSpPr txBox="1"/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26" name="Google Shape;126;p35"/>
          <p:cNvSpPr txBox="1"/>
          <p:nvPr>
            <p:ph idx="1" type="subTitle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cxnSp>
        <p:nvCxnSpPr>
          <p:cNvPr id="127" name="Google Shape;127;p35"/>
          <p:cNvCxnSpPr/>
          <p:nvPr/>
        </p:nvCxnSpPr>
        <p:spPr>
          <a:xfrm>
            <a:off x="7378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35"/>
          <p:cNvSpPr txBox="1"/>
          <p:nvPr>
            <p:ph idx="2" type="subTitle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quare with title and text">
  <p:cSld name="Square with title and text">
    <p:bg>
      <p:bgPr>
        <a:solidFill>
          <a:schemeClr val="lt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  <p:sp>
        <p:nvSpPr>
          <p:cNvPr id="131" name="Google Shape;131;p36"/>
          <p:cNvSpPr/>
          <p:nvPr/>
        </p:nvSpPr>
        <p:spPr>
          <a:xfrm>
            <a:off x="406950" y="352200"/>
            <a:ext cx="42879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6"/>
          <p:cNvSpPr txBox="1"/>
          <p:nvPr>
            <p:ph type="title"/>
          </p:nvPr>
        </p:nvSpPr>
        <p:spPr>
          <a:xfrm>
            <a:off x="737850" y="980260"/>
            <a:ext cx="35715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3" name="Google Shape;133;p36"/>
          <p:cNvSpPr txBox="1"/>
          <p:nvPr>
            <p:ph idx="1" type="subTitle"/>
          </p:nvPr>
        </p:nvSpPr>
        <p:spPr>
          <a:xfrm>
            <a:off x="737850" y="2261500"/>
            <a:ext cx="3606600" cy="19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cxnSp>
        <p:nvCxnSpPr>
          <p:cNvPr id="134" name="Google Shape;134;p36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1_Title and subtitle 2"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7"/>
          <p:cNvSpPr txBox="1"/>
          <p:nvPr>
            <p:ph type="title"/>
          </p:nvPr>
        </p:nvSpPr>
        <p:spPr>
          <a:xfrm>
            <a:off x="956271" y="189950"/>
            <a:ext cx="53112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7"/>
          <p:cNvSpPr txBox="1"/>
          <p:nvPr>
            <p:ph idx="1" type="subTitle"/>
          </p:nvPr>
        </p:nvSpPr>
        <p:spPr>
          <a:xfrm>
            <a:off x="954225" y="1709475"/>
            <a:ext cx="3367200" cy="24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9pPr>
          </a:lstStyle>
          <a:p/>
        </p:txBody>
      </p:sp>
      <p:sp>
        <p:nvSpPr>
          <p:cNvPr id="138" name="Google Shape;138;p3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  <p:sp>
        <p:nvSpPr>
          <p:cNvPr id="139" name="Google Shape;139;p37"/>
          <p:cNvSpPr/>
          <p:nvPr/>
        </p:nvSpPr>
        <p:spPr>
          <a:xfrm>
            <a:off x="5177125" y="212900"/>
            <a:ext cx="3742800" cy="46842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37"/>
          <p:cNvSpPr/>
          <p:nvPr/>
        </p:nvSpPr>
        <p:spPr>
          <a:xfrm>
            <a:off x="4571997" y="3832425"/>
            <a:ext cx="762000" cy="11685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1" name="Google Shape;141;p37"/>
          <p:cNvCxnSpPr/>
          <p:nvPr/>
        </p:nvCxnSpPr>
        <p:spPr>
          <a:xfrm>
            <a:off x="1068750" y="134015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&amp; some text slide">
  <p:cSld name="BIG text &amp; some text slide"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8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3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  <p:sp>
        <p:nvSpPr>
          <p:cNvPr id="145" name="Google Shape;145;p38"/>
          <p:cNvSpPr txBox="1"/>
          <p:nvPr>
            <p:ph idx="1" type="subTitle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8"/>
          <p:cNvSpPr txBox="1"/>
          <p:nvPr>
            <p:ph type="title"/>
          </p:nvPr>
        </p:nvSpPr>
        <p:spPr>
          <a:xfrm>
            <a:off x="0" y="2466400"/>
            <a:ext cx="91440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frame 1">
  <p:cSld name="Cyan frame 1">
    <p:bg>
      <p:bgPr>
        <a:solidFill>
          <a:schemeClr val="l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9"/>
          <p:cNvSpPr/>
          <p:nvPr/>
        </p:nvSpPr>
        <p:spPr>
          <a:xfrm>
            <a:off x="5200425" y="-11150"/>
            <a:ext cx="39549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-HR">
                <a:solidFill>
                  <a:srgbClr val="B7B7B7"/>
                </a:solidFill>
              </a:rPr>
              <a:t>‹#›</a:t>
            </a:fld>
            <a:endParaRPr>
              <a:solidFill>
                <a:srgbClr val="B7B7B7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&amp; some text slide 1">
  <p:cSld name="Numbers &amp; some text slide 1"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0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40"/>
          <p:cNvSpPr txBox="1"/>
          <p:nvPr>
            <p:ph type="title"/>
          </p:nvPr>
        </p:nvSpPr>
        <p:spPr>
          <a:xfrm>
            <a:off x="742950" y="832600"/>
            <a:ext cx="77295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53" name="Google Shape;153;p4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  <p:sp>
        <p:nvSpPr>
          <p:cNvPr id="154" name="Google Shape;154;p40"/>
          <p:cNvSpPr txBox="1"/>
          <p:nvPr>
            <p:ph idx="1" type="subTitle"/>
          </p:nvPr>
        </p:nvSpPr>
        <p:spPr>
          <a:xfrm>
            <a:off x="1667075" y="1469500"/>
            <a:ext cx="58098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40"/>
          <p:cNvSpPr txBox="1"/>
          <p:nvPr>
            <p:ph idx="2" type="title"/>
          </p:nvPr>
        </p:nvSpPr>
        <p:spPr>
          <a:xfrm>
            <a:off x="742950" y="1956000"/>
            <a:ext cx="77295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56" name="Google Shape;156;p40"/>
          <p:cNvSpPr txBox="1"/>
          <p:nvPr>
            <p:ph idx="3" type="subTitle"/>
          </p:nvPr>
        </p:nvSpPr>
        <p:spPr>
          <a:xfrm>
            <a:off x="1667075" y="2592900"/>
            <a:ext cx="58098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7" name="Google Shape;157;p40"/>
          <p:cNvSpPr txBox="1"/>
          <p:nvPr>
            <p:ph idx="4" type="title"/>
          </p:nvPr>
        </p:nvSpPr>
        <p:spPr>
          <a:xfrm>
            <a:off x="742950" y="3079400"/>
            <a:ext cx="77295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58" name="Google Shape;158;p40"/>
          <p:cNvSpPr txBox="1"/>
          <p:nvPr>
            <p:ph idx="5" type="subTitle"/>
          </p:nvPr>
        </p:nvSpPr>
        <p:spPr>
          <a:xfrm>
            <a:off x="1667075" y="3716300"/>
            <a:ext cx="58098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6 columns slide">
  <p:cSld name="Title &amp; 6 columns slide"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41"/>
          <p:cNvSpPr txBox="1"/>
          <p:nvPr>
            <p:ph type="ctrTitle"/>
          </p:nvPr>
        </p:nvSpPr>
        <p:spPr>
          <a:xfrm>
            <a:off x="1105351" y="2765600"/>
            <a:ext cx="2113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2" name="Google Shape;162;p41"/>
          <p:cNvSpPr txBox="1"/>
          <p:nvPr>
            <p:ph idx="1" type="subTitle"/>
          </p:nvPr>
        </p:nvSpPr>
        <p:spPr>
          <a:xfrm>
            <a:off x="980600" y="3371050"/>
            <a:ext cx="2363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3" name="Google Shape;163;p41"/>
          <p:cNvSpPr txBox="1"/>
          <p:nvPr>
            <p:ph idx="2" type="ctrTitle"/>
          </p:nvPr>
        </p:nvSpPr>
        <p:spPr>
          <a:xfrm>
            <a:off x="3484651" y="2765600"/>
            <a:ext cx="2113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4" name="Google Shape;164;p41"/>
          <p:cNvSpPr txBox="1"/>
          <p:nvPr>
            <p:ph idx="3" type="subTitle"/>
          </p:nvPr>
        </p:nvSpPr>
        <p:spPr>
          <a:xfrm>
            <a:off x="3419975" y="3371050"/>
            <a:ext cx="22428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5" name="Google Shape;165;p41"/>
          <p:cNvSpPr txBox="1"/>
          <p:nvPr>
            <p:ph idx="4" type="ctrTitle"/>
          </p:nvPr>
        </p:nvSpPr>
        <p:spPr>
          <a:xfrm>
            <a:off x="5880251" y="2765600"/>
            <a:ext cx="2113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6" name="Google Shape;166;p41"/>
          <p:cNvSpPr txBox="1"/>
          <p:nvPr>
            <p:ph idx="5" type="subTitle"/>
          </p:nvPr>
        </p:nvSpPr>
        <p:spPr>
          <a:xfrm>
            <a:off x="5880250" y="3371050"/>
            <a:ext cx="2113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7" name="Google Shape;167;p41"/>
          <p:cNvSpPr txBox="1"/>
          <p:nvPr>
            <p:ph idx="6" type="title"/>
          </p:nvPr>
        </p:nvSpPr>
        <p:spPr>
          <a:xfrm>
            <a:off x="773850" y="638075"/>
            <a:ext cx="76725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68" name="Google Shape;168;p4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  <p:cxnSp>
        <p:nvCxnSpPr>
          <p:cNvPr id="169" name="Google Shape;169;p41"/>
          <p:cNvCxnSpPr/>
          <p:nvPr/>
        </p:nvCxnSpPr>
        <p:spPr>
          <a:xfrm>
            <a:off x="33435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0" name="Google Shape;170;p41"/>
          <p:cNvCxnSpPr/>
          <p:nvPr/>
        </p:nvCxnSpPr>
        <p:spPr>
          <a:xfrm>
            <a:off x="57391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1" name="Google Shape;171;p41"/>
          <p:cNvCxnSpPr/>
          <p:nvPr/>
        </p:nvCxnSpPr>
        <p:spPr>
          <a:xfrm>
            <a:off x="4233900" y="1120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2" name="Google Shape;172;p41"/>
          <p:cNvCxnSpPr/>
          <p:nvPr/>
        </p:nvCxnSpPr>
        <p:spPr>
          <a:xfrm>
            <a:off x="1050450" y="2918000"/>
            <a:ext cx="70431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3" name="Google Shape;173;p41"/>
          <p:cNvSpPr txBox="1"/>
          <p:nvPr>
            <p:ph idx="7" type="ctrTitle"/>
          </p:nvPr>
        </p:nvSpPr>
        <p:spPr>
          <a:xfrm>
            <a:off x="1105351" y="1436375"/>
            <a:ext cx="2113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4" name="Google Shape;174;p41"/>
          <p:cNvSpPr txBox="1"/>
          <p:nvPr>
            <p:ph idx="8" type="subTitle"/>
          </p:nvPr>
        </p:nvSpPr>
        <p:spPr>
          <a:xfrm>
            <a:off x="1073150" y="2041825"/>
            <a:ext cx="21780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5" name="Google Shape;175;p41"/>
          <p:cNvSpPr txBox="1"/>
          <p:nvPr>
            <p:ph idx="9" type="ctrTitle"/>
          </p:nvPr>
        </p:nvSpPr>
        <p:spPr>
          <a:xfrm>
            <a:off x="3484651" y="1436375"/>
            <a:ext cx="2113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6" name="Google Shape;176;p41"/>
          <p:cNvSpPr txBox="1"/>
          <p:nvPr>
            <p:ph idx="13" type="subTitle"/>
          </p:nvPr>
        </p:nvSpPr>
        <p:spPr>
          <a:xfrm>
            <a:off x="3452400" y="2041825"/>
            <a:ext cx="21780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7" name="Google Shape;177;p41"/>
          <p:cNvSpPr txBox="1"/>
          <p:nvPr>
            <p:ph idx="14" type="ctrTitle"/>
          </p:nvPr>
        </p:nvSpPr>
        <p:spPr>
          <a:xfrm>
            <a:off x="5880251" y="1436375"/>
            <a:ext cx="2113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8" name="Google Shape;178;p41"/>
          <p:cNvSpPr txBox="1"/>
          <p:nvPr>
            <p:ph idx="15" type="subTitle"/>
          </p:nvPr>
        </p:nvSpPr>
        <p:spPr>
          <a:xfrm>
            <a:off x="5831650" y="2041825"/>
            <a:ext cx="2210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 1">
  <p:cSld name="Title &amp; 2 columns slide 1">
    <p:bg>
      <p:bgPr>
        <a:solidFill>
          <a:schemeClr val="lt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2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1" name="Google Shape;181;p42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2" name="Google Shape;182;p4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  <p:sp>
        <p:nvSpPr>
          <p:cNvPr id="183" name="Google Shape;183;p42"/>
          <p:cNvSpPr txBox="1"/>
          <p:nvPr>
            <p:ph type="ctrTitle"/>
          </p:nvPr>
        </p:nvSpPr>
        <p:spPr>
          <a:xfrm>
            <a:off x="1113228" y="2151075"/>
            <a:ext cx="3169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4" name="Google Shape;184;p42"/>
          <p:cNvSpPr txBox="1"/>
          <p:nvPr>
            <p:ph idx="1" type="subTitle"/>
          </p:nvPr>
        </p:nvSpPr>
        <p:spPr>
          <a:xfrm>
            <a:off x="1147278" y="2756525"/>
            <a:ext cx="31014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85" name="Google Shape;185;p42"/>
          <p:cNvSpPr txBox="1"/>
          <p:nvPr>
            <p:ph idx="2" type="ctrTitle"/>
          </p:nvPr>
        </p:nvSpPr>
        <p:spPr>
          <a:xfrm>
            <a:off x="4818378" y="2151075"/>
            <a:ext cx="3169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6" name="Google Shape;186;p42"/>
          <p:cNvSpPr txBox="1"/>
          <p:nvPr>
            <p:ph idx="3" type="subTitle"/>
          </p:nvPr>
        </p:nvSpPr>
        <p:spPr>
          <a:xfrm>
            <a:off x="4852428" y="2756525"/>
            <a:ext cx="31014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87" name="Google Shape;187;p42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 ">
  <p:cSld name="Cyan with title and text 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3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43"/>
          <p:cNvSpPr txBox="1"/>
          <p:nvPr>
            <p:ph type="title"/>
          </p:nvPr>
        </p:nvSpPr>
        <p:spPr>
          <a:xfrm>
            <a:off x="4696275" y="1725450"/>
            <a:ext cx="30555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91" name="Google Shape;191;p43"/>
          <p:cNvSpPr txBox="1"/>
          <p:nvPr>
            <p:ph idx="1" type="subTitle"/>
          </p:nvPr>
        </p:nvSpPr>
        <p:spPr>
          <a:xfrm>
            <a:off x="4696275" y="2839950"/>
            <a:ext cx="27702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2" name="Google Shape;192;p43"/>
          <p:cNvSpPr txBox="1"/>
          <p:nvPr>
            <p:ph idx="12" type="sldNum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  1">
  <p:cSld name="Cyan with title and text  1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4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4"/>
          <p:cNvSpPr txBox="1"/>
          <p:nvPr>
            <p:ph type="title"/>
          </p:nvPr>
        </p:nvSpPr>
        <p:spPr>
          <a:xfrm>
            <a:off x="1630100" y="1725450"/>
            <a:ext cx="30555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96" name="Google Shape;196;p44"/>
          <p:cNvSpPr txBox="1"/>
          <p:nvPr>
            <p:ph idx="1" type="subTitle"/>
          </p:nvPr>
        </p:nvSpPr>
        <p:spPr>
          <a:xfrm>
            <a:off x="1915400" y="2839950"/>
            <a:ext cx="27702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7" name="Google Shape;197;p44"/>
          <p:cNvSpPr txBox="1"/>
          <p:nvPr>
            <p:ph idx="12" type="sldNum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1">
  <p:cSld name="TITLE_AND_BODY_2"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2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2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21" name="Google Shape;21;p2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  <p:cxnSp>
        <p:nvCxnSpPr>
          <p:cNvPr id="22" name="Google Shape;22;p22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&amp; some text slide 2">
  <p:cSld name="BIG number &amp; some text slide 2"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5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5"/>
          <p:cNvSpPr txBox="1"/>
          <p:nvPr>
            <p:ph type="title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201" name="Google Shape;201;p4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  <p:sp>
        <p:nvSpPr>
          <p:cNvPr id="202" name="Google Shape;202;p45"/>
          <p:cNvSpPr txBox="1"/>
          <p:nvPr>
            <p:ph idx="1" type="subTitle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chemeClr val="lt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frame">
  <p:cSld name="White frame">
    <p:bg>
      <p:bgPr>
        <a:solidFill>
          <a:schemeClr val="l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7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3 columns slide">
  <p:cSld name="Title &amp; 3 columns slide">
    <p:bg>
      <p:bgPr>
        <a:solidFill>
          <a:schemeClr val="lt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9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9"/>
          <p:cNvSpPr txBox="1"/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13" name="Google Shape;213;p1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  <p:sp>
        <p:nvSpPr>
          <p:cNvPr id="214" name="Google Shape;214;p19"/>
          <p:cNvSpPr txBox="1"/>
          <p:nvPr>
            <p:ph idx="2" type="ctrTitle"/>
          </p:nvPr>
        </p:nvSpPr>
        <p:spPr>
          <a:xfrm>
            <a:off x="1105351" y="2062425"/>
            <a:ext cx="2113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5" name="Google Shape;215;p19"/>
          <p:cNvSpPr txBox="1"/>
          <p:nvPr>
            <p:ph idx="1" type="subTitle"/>
          </p:nvPr>
        </p:nvSpPr>
        <p:spPr>
          <a:xfrm>
            <a:off x="1105354" y="2667875"/>
            <a:ext cx="21135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16" name="Google Shape;216;p19"/>
          <p:cNvSpPr txBox="1"/>
          <p:nvPr>
            <p:ph idx="3" type="ctrTitle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7" name="Google Shape;217;p19"/>
          <p:cNvSpPr txBox="1"/>
          <p:nvPr>
            <p:ph idx="4" type="subTitle"/>
          </p:nvPr>
        </p:nvSpPr>
        <p:spPr>
          <a:xfrm>
            <a:off x="3515254" y="2667875"/>
            <a:ext cx="21135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18" name="Google Shape;218;p19"/>
          <p:cNvSpPr txBox="1"/>
          <p:nvPr>
            <p:ph idx="5" type="ctrTitle"/>
          </p:nvPr>
        </p:nvSpPr>
        <p:spPr>
          <a:xfrm>
            <a:off x="5925151" y="2062425"/>
            <a:ext cx="2113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9" name="Google Shape;219;p19"/>
          <p:cNvSpPr txBox="1"/>
          <p:nvPr>
            <p:ph idx="6" type="subTitle"/>
          </p:nvPr>
        </p:nvSpPr>
        <p:spPr>
          <a:xfrm>
            <a:off x="5925154" y="2667875"/>
            <a:ext cx="21135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cxnSp>
        <p:nvCxnSpPr>
          <p:cNvPr id="220" name="Google Shape;220;p19"/>
          <p:cNvCxnSpPr/>
          <p:nvPr/>
        </p:nvCxnSpPr>
        <p:spPr>
          <a:xfrm>
            <a:off x="3406450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1" name="Google Shape;221;p19"/>
          <p:cNvCxnSpPr/>
          <p:nvPr/>
        </p:nvCxnSpPr>
        <p:spPr>
          <a:xfrm>
            <a:off x="5737375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slide" type="title">
  <p:cSld name="TITLE">
    <p:bg>
      <p:bgPr>
        <a:solidFill>
          <a:schemeClr val="lt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8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48"/>
          <p:cNvSpPr txBox="1"/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noFill/>
          <a:ln cap="flat" cmpd="sng" w="38100">
            <a:solidFill>
              <a:srgbClr val="5353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frame  1">
  <p:cSld name="Title with frame  1">
    <p:bg>
      <p:bgPr>
        <a:solidFill>
          <a:schemeClr val="accent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4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-HR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28" name="Google Shape;228;p49"/>
          <p:cNvSpPr txBox="1"/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1">
  <p:cSld name="Title design 1">
    <p:bg>
      <p:bgPr>
        <a:solidFill>
          <a:schemeClr val="lt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0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50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232" name="Google Shape;232;p5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  <p:cxnSp>
        <p:nvCxnSpPr>
          <p:cNvPr id="233" name="Google Shape;233;p50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ody slide" type="tx">
  <p:cSld name="TITLE_AND_BODY">
    <p:bg>
      <p:bgPr>
        <a:solidFill>
          <a:schemeClr val="lt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1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51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237" name="Google Shape;237;p51"/>
          <p:cNvSpPr txBox="1"/>
          <p:nvPr>
            <p:ph idx="1" type="body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115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048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29845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21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38" name="Google Shape;238;p5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  <p:cxnSp>
        <p:nvCxnSpPr>
          <p:cNvPr id="239" name="Google Shape;239;p51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" type="secHead">
  <p:cSld name="SECTION_HEADER"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2"/>
          <p:cNvSpPr txBox="1"/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2" name="Google Shape;242;p52"/>
          <p:cNvSpPr txBox="1"/>
          <p:nvPr>
            <p:ph idx="1" type="subTitle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9pPr>
          </a:lstStyle>
          <a:p/>
        </p:txBody>
      </p:sp>
      <p:sp>
        <p:nvSpPr>
          <p:cNvPr id="243" name="Google Shape;243;p5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  <p:sp>
        <p:nvSpPr>
          <p:cNvPr id="244" name="Google Shape;244;p52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52"/>
          <p:cNvSpPr txBox="1"/>
          <p:nvPr>
            <p:ph idx="2" type="title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6" name="Google Shape;246;p52"/>
          <p:cNvSpPr txBox="1"/>
          <p:nvPr>
            <p:ph idx="3" type="subTitle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9pPr>
          </a:lstStyle>
          <a:p/>
        </p:txBody>
      </p:sp>
      <p:sp>
        <p:nvSpPr>
          <p:cNvPr id="247" name="Google Shape;247;p52"/>
          <p:cNvSpPr txBox="1"/>
          <p:nvPr>
            <p:ph idx="4" type="title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8" name="Google Shape;248;p52"/>
          <p:cNvSpPr txBox="1"/>
          <p:nvPr>
            <p:ph idx="5" type="subTitle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9pPr>
          </a:lstStyle>
          <a:p/>
        </p:txBody>
      </p:sp>
      <p:sp>
        <p:nvSpPr>
          <p:cNvPr id="249" name="Google Shape;249;p52"/>
          <p:cNvSpPr txBox="1"/>
          <p:nvPr>
            <p:ph idx="6" type="title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0" name="Google Shape;250;p52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52"/>
          <p:cNvSpPr/>
          <p:nvPr/>
        </p:nvSpPr>
        <p:spPr>
          <a:xfrm>
            <a:off x="3582225" y="142617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52"/>
          <p:cNvSpPr/>
          <p:nvPr/>
        </p:nvSpPr>
        <p:spPr>
          <a:xfrm>
            <a:off x="3582225" y="2553400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52"/>
          <p:cNvSpPr/>
          <p:nvPr/>
        </p:nvSpPr>
        <p:spPr>
          <a:xfrm>
            <a:off x="3582225" y="368062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52"/>
          <p:cNvSpPr txBox="1"/>
          <p:nvPr>
            <p:ph idx="7" type="title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5" name="Google Shape;255;p52"/>
          <p:cNvSpPr txBox="1"/>
          <p:nvPr>
            <p:ph idx="8" type="title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6" name="Google Shape;256;p52"/>
          <p:cNvSpPr txBox="1"/>
          <p:nvPr>
            <p:ph idx="9" type="title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Title and subtitle">
    <p:bg>
      <p:bgPr>
        <a:solidFill>
          <a:schemeClr val="lt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3"/>
          <p:cNvSpPr txBox="1"/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9" name="Google Shape;259;p53"/>
          <p:cNvSpPr txBox="1"/>
          <p:nvPr>
            <p:ph idx="1" type="subTitle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60" name="Google Shape;260;p5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  <p:cxnSp>
        <p:nvCxnSpPr>
          <p:cNvPr id="261" name="Google Shape;261;p53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&amp; some text slide 2">
  <p:cSld name="BIG_NUMBER_2"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5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5"/>
          <p:cNvSpPr txBox="1"/>
          <p:nvPr>
            <p:ph type="title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26" name="Google Shape;26;p2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  <p:sp>
        <p:nvSpPr>
          <p:cNvPr id="27" name="Google Shape;27;p25"/>
          <p:cNvSpPr txBox="1"/>
          <p:nvPr>
            <p:ph idx="1" type="subTitle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">
  <p:cSld name="Cyan with title and text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4"/>
          <p:cNvSpPr/>
          <p:nvPr/>
        </p:nvSpPr>
        <p:spPr>
          <a:xfrm>
            <a:off x="-73650" y="-11150"/>
            <a:ext cx="92289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54"/>
          <p:cNvSpPr/>
          <p:nvPr/>
        </p:nvSpPr>
        <p:spPr>
          <a:xfrm>
            <a:off x="1430400" y="653850"/>
            <a:ext cx="6283200" cy="383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54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54"/>
          <p:cNvSpPr txBox="1"/>
          <p:nvPr>
            <p:ph type="title"/>
          </p:nvPr>
        </p:nvSpPr>
        <p:spPr>
          <a:xfrm>
            <a:off x="2675900" y="1220035"/>
            <a:ext cx="39261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67" name="Google Shape;267;p54"/>
          <p:cNvSpPr txBox="1"/>
          <p:nvPr>
            <p:ph idx="1" type="subTitle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">
  <p:cSld name="Quote slide">
    <p:bg>
      <p:bgPr>
        <a:solidFill>
          <a:schemeClr val="lt1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5"/>
          <p:cNvSpPr/>
          <p:nvPr/>
        </p:nvSpPr>
        <p:spPr>
          <a:xfrm>
            <a:off x="1395500" y="892500"/>
            <a:ext cx="6189000" cy="273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55"/>
          <p:cNvSpPr txBox="1"/>
          <p:nvPr>
            <p:ph idx="1" type="subTitle"/>
          </p:nvPr>
        </p:nvSpPr>
        <p:spPr>
          <a:xfrm>
            <a:off x="1894475" y="1126950"/>
            <a:ext cx="5397600" cy="21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271" name="Google Shape;271;p5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  <p:sp>
        <p:nvSpPr>
          <p:cNvPr id="272" name="Google Shape;272;p55"/>
          <p:cNvSpPr txBox="1"/>
          <p:nvPr>
            <p:ph idx="2" type="subTitle"/>
          </p:nvPr>
        </p:nvSpPr>
        <p:spPr>
          <a:xfrm>
            <a:off x="1894475" y="2977400"/>
            <a:ext cx="29208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1_Title and subtitle"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6"/>
          <p:cNvSpPr txBox="1"/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75" name="Google Shape;275;p5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  <p:sp>
        <p:nvSpPr>
          <p:cNvPr id="276" name="Google Shape;276;p56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56"/>
          <p:cNvSpPr txBox="1"/>
          <p:nvPr>
            <p:ph idx="1" type="subTitle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cxnSp>
        <p:nvCxnSpPr>
          <p:cNvPr id="278" name="Google Shape;278;p56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" type="twoColTx">
  <p:cSld name="TITLE_AND_TWO_COLUMNS">
    <p:bg>
      <p:bgPr>
        <a:solidFill>
          <a:schemeClr val="lt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7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1" name="Google Shape;281;p57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2" name="Google Shape;282;p5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  <p:sp>
        <p:nvSpPr>
          <p:cNvPr id="283" name="Google Shape;283;p57"/>
          <p:cNvSpPr txBox="1"/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" name="Google Shape;284;p57"/>
          <p:cNvSpPr txBox="1"/>
          <p:nvPr>
            <p:ph idx="1" type="subTitle"/>
          </p:nvPr>
        </p:nvSpPr>
        <p:spPr>
          <a:xfrm>
            <a:off x="1113229" y="2177000"/>
            <a:ext cx="31014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85" name="Google Shape;285;p57"/>
          <p:cNvSpPr txBox="1"/>
          <p:nvPr>
            <p:ph idx="2" type="ctrTitle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6" name="Google Shape;286;p57"/>
          <p:cNvSpPr txBox="1"/>
          <p:nvPr>
            <p:ph idx="3" type="subTitle"/>
          </p:nvPr>
        </p:nvSpPr>
        <p:spPr>
          <a:xfrm>
            <a:off x="4818379" y="2177000"/>
            <a:ext cx="31014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87" name="Google Shape;287;p57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with cyan frame">
  <p:cSld name="Title and subtitle with cyan frame">
    <p:bg>
      <p:bgPr>
        <a:solidFill>
          <a:schemeClr val="lt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8"/>
          <p:cNvSpPr/>
          <p:nvPr/>
        </p:nvSpPr>
        <p:spPr>
          <a:xfrm>
            <a:off x="4609950" y="-11150"/>
            <a:ext cx="45453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5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-HR">
                <a:solidFill>
                  <a:srgbClr val="B7B7B7"/>
                </a:solidFill>
              </a:rPr>
              <a:t>‹#›</a:t>
            </a:fld>
            <a:endParaRPr>
              <a:solidFill>
                <a:srgbClr val="B7B7B7"/>
              </a:solidFill>
            </a:endParaRPr>
          </a:p>
        </p:txBody>
      </p:sp>
      <p:sp>
        <p:nvSpPr>
          <p:cNvPr id="291" name="Google Shape;291;p58"/>
          <p:cNvSpPr txBox="1"/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92" name="Google Shape;292;p58"/>
          <p:cNvSpPr txBox="1"/>
          <p:nvPr>
            <p:ph idx="1" type="subTitle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cxnSp>
        <p:nvCxnSpPr>
          <p:cNvPr id="293" name="Google Shape;293;p58"/>
          <p:cNvCxnSpPr/>
          <p:nvPr/>
        </p:nvCxnSpPr>
        <p:spPr>
          <a:xfrm>
            <a:off x="7378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4" name="Google Shape;294;p58"/>
          <p:cNvSpPr txBox="1"/>
          <p:nvPr>
            <p:ph idx="2" type="subTitle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quare with title and text">
  <p:cSld name="Square with title and text">
    <p:bg>
      <p:bgPr>
        <a:solidFill>
          <a:schemeClr val="lt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  <p:sp>
        <p:nvSpPr>
          <p:cNvPr id="297" name="Google Shape;297;p59"/>
          <p:cNvSpPr/>
          <p:nvPr/>
        </p:nvSpPr>
        <p:spPr>
          <a:xfrm>
            <a:off x="406950" y="352200"/>
            <a:ext cx="42879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59"/>
          <p:cNvSpPr txBox="1"/>
          <p:nvPr>
            <p:ph type="title"/>
          </p:nvPr>
        </p:nvSpPr>
        <p:spPr>
          <a:xfrm>
            <a:off x="737850" y="980260"/>
            <a:ext cx="35715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99" name="Google Shape;299;p59"/>
          <p:cNvSpPr txBox="1"/>
          <p:nvPr>
            <p:ph idx="1" type="subTitle"/>
          </p:nvPr>
        </p:nvSpPr>
        <p:spPr>
          <a:xfrm>
            <a:off x="737850" y="2261500"/>
            <a:ext cx="3606600" cy="19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cxnSp>
        <p:nvCxnSpPr>
          <p:cNvPr id="300" name="Google Shape;300;p59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 1 1">
  <p:cSld name="Main Content 1 1">
    <p:bg>
      <p:bgPr>
        <a:solidFill>
          <a:schemeClr val="lt1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0"/>
          <p:cNvSpPr txBox="1"/>
          <p:nvPr>
            <p:ph type="title"/>
          </p:nvPr>
        </p:nvSpPr>
        <p:spPr>
          <a:xfrm>
            <a:off x="956273" y="3469550"/>
            <a:ext cx="34830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3" name="Google Shape;303;p6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  <p:cxnSp>
        <p:nvCxnSpPr>
          <p:cNvPr id="304" name="Google Shape;304;p60"/>
          <p:cNvCxnSpPr/>
          <p:nvPr/>
        </p:nvCxnSpPr>
        <p:spPr>
          <a:xfrm>
            <a:off x="1068750" y="461975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1_Title and subtitle 2">
    <p:bg>
      <p:bgPr>
        <a:solidFill>
          <a:schemeClr val="lt1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61"/>
          <p:cNvSpPr txBox="1"/>
          <p:nvPr>
            <p:ph type="title"/>
          </p:nvPr>
        </p:nvSpPr>
        <p:spPr>
          <a:xfrm>
            <a:off x="956271" y="189950"/>
            <a:ext cx="53112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7" name="Google Shape;307;p61"/>
          <p:cNvSpPr txBox="1"/>
          <p:nvPr>
            <p:ph idx="1" type="subTitle"/>
          </p:nvPr>
        </p:nvSpPr>
        <p:spPr>
          <a:xfrm>
            <a:off x="954225" y="1709475"/>
            <a:ext cx="3367200" cy="24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9pPr>
          </a:lstStyle>
          <a:p/>
        </p:txBody>
      </p:sp>
      <p:sp>
        <p:nvSpPr>
          <p:cNvPr id="308" name="Google Shape;308;p6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  <p:sp>
        <p:nvSpPr>
          <p:cNvPr id="309" name="Google Shape;309;p61"/>
          <p:cNvSpPr/>
          <p:nvPr/>
        </p:nvSpPr>
        <p:spPr>
          <a:xfrm>
            <a:off x="5177125" y="212900"/>
            <a:ext cx="3742800" cy="46842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61"/>
          <p:cNvSpPr/>
          <p:nvPr/>
        </p:nvSpPr>
        <p:spPr>
          <a:xfrm>
            <a:off x="4571997" y="3832425"/>
            <a:ext cx="762000" cy="11685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1" name="Google Shape;311;p61"/>
          <p:cNvCxnSpPr/>
          <p:nvPr/>
        </p:nvCxnSpPr>
        <p:spPr>
          <a:xfrm>
            <a:off x="1068750" y="134015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&amp; some text slide">
  <p:cSld name="BIG text &amp; some text slide">
    <p:bg>
      <p:bgPr>
        <a:solidFill>
          <a:schemeClr val="lt1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2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6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  <p:sp>
        <p:nvSpPr>
          <p:cNvPr id="315" name="Google Shape;315;p62"/>
          <p:cNvSpPr txBox="1"/>
          <p:nvPr>
            <p:ph idx="1" type="subTitle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" name="Google Shape;316;p62"/>
          <p:cNvSpPr txBox="1"/>
          <p:nvPr>
            <p:ph type="title"/>
          </p:nvPr>
        </p:nvSpPr>
        <p:spPr>
          <a:xfrm>
            <a:off x="0" y="2466400"/>
            <a:ext cx="91440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frame 1">
  <p:cSld name="Cyan frame 1">
    <p:bg>
      <p:bgPr>
        <a:solidFill>
          <a:schemeClr val="l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63"/>
          <p:cNvSpPr/>
          <p:nvPr/>
        </p:nvSpPr>
        <p:spPr>
          <a:xfrm>
            <a:off x="5200425" y="-11150"/>
            <a:ext cx="39549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6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-HR">
                <a:solidFill>
                  <a:srgbClr val="B7B7B7"/>
                </a:solidFill>
              </a:rPr>
              <a:t>‹#›</a:t>
            </a:fld>
            <a:endParaRPr>
              <a:solidFill>
                <a:srgbClr val="B7B7B7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&amp; some text slide 1">
  <p:cSld name="Numbers &amp; some text slide 1">
    <p:bg>
      <p:bgPr>
        <a:solidFill>
          <a:schemeClr val="lt1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4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64"/>
          <p:cNvSpPr txBox="1"/>
          <p:nvPr>
            <p:ph type="title"/>
          </p:nvPr>
        </p:nvSpPr>
        <p:spPr>
          <a:xfrm>
            <a:off x="742950" y="832600"/>
            <a:ext cx="77295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323" name="Google Shape;323;p6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  <p:sp>
        <p:nvSpPr>
          <p:cNvPr id="324" name="Google Shape;324;p64"/>
          <p:cNvSpPr txBox="1"/>
          <p:nvPr>
            <p:ph idx="1" type="subTitle"/>
          </p:nvPr>
        </p:nvSpPr>
        <p:spPr>
          <a:xfrm>
            <a:off x="1667075" y="1469500"/>
            <a:ext cx="58098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5" name="Google Shape;325;p64"/>
          <p:cNvSpPr txBox="1"/>
          <p:nvPr>
            <p:ph idx="2" type="title"/>
          </p:nvPr>
        </p:nvSpPr>
        <p:spPr>
          <a:xfrm>
            <a:off x="742950" y="1956000"/>
            <a:ext cx="77295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326" name="Google Shape;326;p64"/>
          <p:cNvSpPr txBox="1"/>
          <p:nvPr>
            <p:ph idx="3" type="subTitle"/>
          </p:nvPr>
        </p:nvSpPr>
        <p:spPr>
          <a:xfrm>
            <a:off x="1667075" y="2592900"/>
            <a:ext cx="58098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7" name="Google Shape;327;p64"/>
          <p:cNvSpPr txBox="1"/>
          <p:nvPr>
            <p:ph idx="4" type="title"/>
          </p:nvPr>
        </p:nvSpPr>
        <p:spPr>
          <a:xfrm>
            <a:off x="742950" y="3079400"/>
            <a:ext cx="77295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328" name="Google Shape;328;p64"/>
          <p:cNvSpPr txBox="1"/>
          <p:nvPr>
            <p:ph idx="5" type="subTitle"/>
          </p:nvPr>
        </p:nvSpPr>
        <p:spPr>
          <a:xfrm>
            <a:off x="1667075" y="3716300"/>
            <a:ext cx="58098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6 columns slide">
  <p:cSld name="Title &amp; 6 columns slide">
    <p:bg>
      <p:bgPr>
        <a:solidFill>
          <a:schemeClr val="lt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5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65"/>
          <p:cNvSpPr txBox="1"/>
          <p:nvPr>
            <p:ph type="ctrTitle"/>
          </p:nvPr>
        </p:nvSpPr>
        <p:spPr>
          <a:xfrm>
            <a:off x="1105351" y="2765600"/>
            <a:ext cx="2113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2" name="Google Shape;332;p65"/>
          <p:cNvSpPr txBox="1"/>
          <p:nvPr>
            <p:ph idx="1" type="subTitle"/>
          </p:nvPr>
        </p:nvSpPr>
        <p:spPr>
          <a:xfrm>
            <a:off x="980600" y="3371050"/>
            <a:ext cx="2363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33" name="Google Shape;333;p65"/>
          <p:cNvSpPr txBox="1"/>
          <p:nvPr>
            <p:ph idx="2" type="ctrTitle"/>
          </p:nvPr>
        </p:nvSpPr>
        <p:spPr>
          <a:xfrm>
            <a:off x="3484651" y="2765600"/>
            <a:ext cx="2113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4" name="Google Shape;334;p65"/>
          <p:cNvSpPr txBox="1"/>
          <p:nvPr>
            <p:ph idx="3" type="subTitle"/>
          </p:nvPr>
        </p:nvSpPr>
        <p:spPr>
          <a:xfrm>
            <a:off x="3419975" y="3371050"/>
            <a:ext cx="22428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35" name="Google Shape;335;p65"/>
          <p:cNvSpPr txBox="1"/>
          <p:nvPr>
            <p:ph idx="4" type="ctrTitle"/>
          </p:nvPr>
        </p:nvSpPr>
        <p:spPr>
          <a:xfrm>
            <a:off x="5880251" y="2765600"/>
            <a:ext cx="2113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6" name="Google Shape;336;p65"/>
          <p:cNvSpPr txBox="1"/>
          <p:nvPr>
            <p:ph idx="5" type="subTitle"/>
          </p:nvPr>
        </p:nvSpPr>
        <p:spPr>
          <a:xfrm>
            <a:off x="5880250" y="3371050"/>
            <a:ext cx="2113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37" name="Google Shape;337;p65"/>
          <p:cNvSpPr txBox="1"/>
          <p:nvPr>
            <p:ph idx="6" type="title"/>
          </p:nvPr>
        </p:nvSpPr>
        <p:spPr>
          <a:xfrm>
            <a:off x="773850" y="638075"/>
            <a:ext cx="76725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38" name="Google Shape;338;p6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  <p:cxnSp>
        <p:nvCxnSpPr>
          <p:cNvPr id="339" name="Google Shape;339;p65"/>
          <p:cNvCxnSpPr/>
          <p:nvPr/>
        </p:nvCxnSpPr>
        <p:spPr>
          <a:xfrm>
            <a:off x="33435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0" name="Google Shape;340;p65"/>
          <p:cNvCxnSpPr/>
          <p:nvPr/>
        </p:nvCxnSpPr>
        <p:spPr>
          <a:xfrm>
            <a:off x="57391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1" name="Google Shape;341;p65"/>
          <p:cNvCxnSpPr/>
          <p:nvPr/>
        </p:nvCxnSpPr>
        <p:spPr>
          <a:xfrm>
            <a:off x="4233900" y="1120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2" name="Google Shape;342;p65"/>
          <p:cNvCxnSpPr/>
          <p:nvPr/>
        </p:nvCxnSpPr>
        <p:spPr>
          <a:xfrm>
            <a:off x="1050450" y="2918000"/>
            <a:ext cx="70431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3" name="Google Shape;343;p65"/>
          <p:cNvSpPr txBox="1"/>
          <p:nvPr>
            <p:ph idx="7" type="ctrTitle"/>
          </p:nvPr>
        </p:nvSpPr>
        <p:spPr>
          <a:xfrm>
            <a:off x="1105351" y="1436375"/>
            <a:ext cx="2113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4" name="Google Shape;344;p65"/>
          <p:cNvSpPr txBox="1"/>
          <p:nvPr>
            <p:ph idx="8" type="subTitle"/>
          </p:nvPr>
        </p:nvSpPr>
        <p:spPr>
          <a:xfrm>
            <a:off x="1073150" y="2041825"/>
            <a:ext cx="21780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45" name="Google Shape;345;p65"/>
          <p:cNvSpPr txBox="1"/>
          <p:nvPr>
            <p:ph idx="9" type="ctrTitle"/>
          </p:nvPr>
        </p:nvSpPr>
        <p:spPr>
          <a:xfrm>
            <a:off x="3484651" y="1436375"/>
            <a:ext cx="2113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6" name="Google Shape;346;p65"/>
          <p:cNvSpPr txBox="1"/>
          <p:nvPr>
            <p:ph idx="13" type="subTitle"/>
          </p:nvPr>
        </p:nvSpPr>
        <p:spPr>
          <a:xfrm>
            <a:off x="3452400" y="2041825"/>
            <a:ext cx="21780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47" name="Google Shape;347;p65"/>
          <p:cNvSpPr txBox="1"/>
          <p:nvPr>
            <p:ph idx="14" type="ctrTitle"/>
          </p:nvPr>
        </p:nvSpPr>
        <p:spPr>
          <a:xfrm>
            <a:off x="5880251" y="1436375"/>
            <a:ext cx="2113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8" name="Google Shape;348;p65"/>
          <p:cNvSpPr txBox="1"/>
          <p:nvPr>
            <p:ph idx="15" type="subTitle"/>
          </p:nvPr>
        </p:nvSpPr>
        <p:spPr>
          <a:xfrm>
            <a:off x="5831650" y="2041825"/>
            <a:ext cx="2210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frame ">
  <p:cSld name="Title slide with frame ">
    <p:bg>
      <p:bgPr>
        <a:solidFill>
          <a:schemeClr val="accent1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6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6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-HR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52" name="Google Shape;352;p66"/>
          <p:cNvSpPr txBox="1"/>
          <p:nvPr>
            <p:ph type="title"/>
          </p:nvPr>
        </p:nvSpPr>
        <p:spPr>
          <a:xfrm>
            <a:off x="783525" y="1738050"/>
            <a:ext cx="2545800" cy="16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cxnSp>
        <p:nvCxnSpPr>
          <p:cNvPr id="353" name="Google Shape;353;p66"/>
          <p:cNvCxnSpPr/>
          <p:nvPr/>
        </p:nvCxnSpPr>
        <p:spPr>
          <a:xfrm>
            <a:off x="918900" y="3511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 1">
  <p:cSld name="Title &amp; 2 columns slide 1">
    <p:bg>
      <p:bgPr>
        <a:solidFill>
          <a:schemeClr val="lt1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7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6" name="Google Shape;356;p67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7" name="Google Shape;357;p6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  <p:sp>
        <p:nvSpPr>
          <p:cNvPr id="358" name="Google Shape;358;p67"/>
          <p:cNvSpPr txBox="1"/>
          <p:nvPr>
            <p:ph type="ctrTitle"/>
          </p:nvPr>
        </p:nvSpPr>
        <p:spPr>
          <a:xfrm>
            <a:off x="1113228" y="2151075"/>
            <a:ext cx="3169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59" name="Google Shape;359;p67"/>
          <p:cNvSpPr txBox="1"/>
          <p:nvPr>
            <p:ph idx="1" type="subTitle"/>
          </p:nvPr>
        </p:nvSpPr>
        <p:spPr>
          <a:xfrm>
            <a:off x="1147278" y="2756525"/>
            <a:ext cx="31014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60" name="Google Shape;360;p67"/>
          <p:cNvSpPr txBox="1"/>
          <p:nvPr>
            <p:ph idx="2" type="ctrTitle"/>
          </p:nvPr>
        </p:nvSpPr>
        <p:spPr>
          <a:xfrm>
            <a:off x="4818378" y="2151075"/>
            <a:ext cx="3169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61" name="Google Shape;361;p67"/>
          <p:cNvSpPr txBox="1"/>
          <p:nvPr>
            <p:ph idx="3" type="subTitle"/>
          </p:nvPr>
        </p:nvSpPr>
        <p:spPr>
          <a:xfrm>
            <a:off x="4852428" y="2756525"/>
            <a:ext cx="31014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62" name="Google Shape;362;p67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 ">
  <p:cSld name="Cyan with title and text 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8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68"/>
          <p:cNvSpPr txBox="1"/>
          <p:nvPr>
            <p:ph type="title"/>
          </p:nvPr>
        </p:nvSpPr>
        <p:spPr>
          <a:xfrm>
            <a:off x="4696275" y="1725450"/>
            <a:ext cx="30555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66" name="Google Shape;366;p68"/>
          <p:cNvSpPr txBox="1"/>
          <p:nvPr>
            <p:ph idx="1" type="subTitle"/>
          </p:nvPr>
        </p:nvSpPr>
        <p:spPr>
          <a:xfrm>
            <a:off x="4696275" y="2839950"/>
            <a:ext cx="27702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67" name="Google Shape;367;p68"/>
          <p:cNvSpPr txBox="1"/>
          <p:nvPr>
            <p:ph idx="12" type="sldNum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  1">
  <p:cSld name="Cyan with title and text  1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9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69"/>
          <p:cNvSpPr txBox="1"/>
          <p:nvPr>
            <p:ph type="title"/>
          </p:nvPr>
        </p:nvSpPr>
        <p:spPr>
          <a:xfrm>
            <a:off x="1630100" y="1725450"/>
            <a:ext cx="30555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71" name="Google Shape;371;p69"/>
          <p:cNvSpPr txBox="1"/>
          <p:nvPr>
            <p:ph idx="1" type="subTitle"/>
          </p:nvPr>
        </p:nvSpPr>
        <p:spPr>
          <a:xfrm>
            <a:off x="1915400" y="2839950"/>
            <a:ext cx="27702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2" name="Google Shape;372;p69"/>
          <p:cNvSpPr txBox="1"/>
          <p:nvPr>
            <p:ph idx="12" type="sldNum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&amp; some text slide 2">
  <p:cSld name="BIG number &amp; some text slide 2">
    <p:bg>
      <p:bgPr>
        <a:solidFill>
          <a:schemeClr val="lt1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0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70"/>
          <p:cNvSpPr txBox="1"/>
          <p:nvPr>
            <p:ph type="title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376" name="Google Shape;376;p7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  <p:sp>
        <p:nvSpPr>
          <p:cNvPr id="377" name="Google Shape;377;p70"/>
          <p:cNvSpPr txBox="1"/>
          <p:nvPr>
            <p:ph idx="1" type="subTitle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chemeClr val="lt1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frame">
  <p:cSld name="White frame">
    <p:bg>
      <p:bgPr>
        <a:solidFill>
          <a:schemeClr val="lt1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72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frame">
  <p:cSld name="BLANK_1_1"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7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frame  1">
  <p:cSld name="Title with frame  1">
    <p:bg>
      <p:bgPr>
        <a:solidFill>
          <a:schemeClr val="accent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5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-HR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8" name="Google Shape;38;p15"/>
          <p:cNvSpPr txBox="1"/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">
  <p:cSld name="Cyan with title and 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6"/>
          <p:cNvSpPr/>
          <p:nvPr/>
        </p:nvSpPr>
        <p:spPr>
          <a:xfrm>
            <a:off x="-73650" y="-11150"/>
            <a:ext cx="92289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6"/>
          <p:cNvSpPr/>
          <p:nvPr/>
        </p:nvSpPr>
        <p:spPr>
          <a:xfrm>
            <a:off x="1430400" y="653850"/>
            <a:ext cx="6283200" cy="383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6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6"/>
          <p:cNvSpPr txBox="1"/>
          <p:nvPr>
            <p:ph type="title"/>
          </p:nvPr>
        </p:nvSpPr>
        <p:spPr>
          <a:xfrm>
            <a:off x="2675900" y="1220035"/>
            <a:ext cx="39261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4" name="Google Shape;44;p16"/>
          <p:cNvSpPr txBox="1"/>
          <p:nvPr>
            <p:ph idx="1" type="subTitle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frame ">
  <p:cSld name="Title slide with frame ">
    <p:bg>
      <p:bgPr>
        <a:solidFill>
          <a:schemeClr val="accen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7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-HR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48" name="Google Shape;48;p17"/>
          <p:cNvSpPr txBox="1"/>
          <p:nvPr>
            <p:ph type="title"/>
          </p:nvPr>
        </p:nvSpPr>
        <p:spPr>
          <a:xfrm>
            <a:off x="783525" y="1738050"/>
            <a:ext cx="2545800" cy="16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cxnSp>
        <p:nvCxnSpPr>
          <p:cNvPr id="49" name="Google Shape;49;p17"/>
          <p:cNvCxnSpPr/>
          <p:nvPr/>
        </p:nvCxnSpPr>
        <p:spPr>
          <a:xfrm>
            <a:off x="918900" y="3511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29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26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31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24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53.xml"/><Relationship Id="rId24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55.xml"/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57.xml"/><Relationship Id="rId27" Type="http://schemas.openxmlformats.org/officeDocument/2006/relationships/theme" Target="../theme/theme4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b="1" i="0" sz="24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b="0" i="0" sz="24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b="0" i="0" sz="24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b="0" i="0" sz="24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b="0" i="0" sz="24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b="0" i="0" sz="24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b="0" i="0" sz="24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b="0" i="0" sz="24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b="0" i="0" sz="24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b="0" i="0" sz="1400" u="none" cap="none" strike="noStrik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b="0" i="0" sz="1400" u="none" cap="none" strike="noStrik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111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b="0" i="0" sz="1300" u="none" cap="none" strike="noStrik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111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b="0" i="0" sz="1300" u="none" cap="none" strike="noStrik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b="0" i="0" sz="1200" u="none" cap="none" strike="noStrik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b="0" i="0" sz="1200" u="none" cap="none" strike="noStrik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b="0" i="0" sz="1100" u="none" cap="none" strike="noStrik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b="0" i="0" sz="1100" u="none" cap="none" strike="noStrik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b="0" i="0" sz="1000" u="none" cap="none" strike="noStrik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4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b="1" i="0" sz="24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b="0" i="0" sz="24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b="0" i="0" sz="24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b="0" i="0" sz="24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b="0" i="0" sz="24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b="0" i="0" sz="24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b="0" i="0" sz="24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b="0" i="0" sz="24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b="0" i="0" sz="24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33" name="Google Shape;33;p14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b="0" i="0" sz="1400" u="none" cap="none" strike="noStrik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b="0" i="0" sz="1400" u="none" cap="none" strike="noStrik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111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b="0" i="0" sz="1300" u="none" cap="none" strike="noStrik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111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b="0" i="0" sz="1300" u="none" cap="none" strike="noStrik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b="0" i="0" sz="1200" u="none" cap="none" strike="noStrik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b="0" i="0" sz="1200" u="none" cap="none" strike="noStrik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b="0" i="0" sz="1100" u="none" cap="none" strike="noStrik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b="0" i="0" sz="1100" u="none" cap="none" strike="noStrik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b="0" i="0" sz="1000" u="none" cap="none" strike="noStrik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34" name="Google Shape;34;p1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b="1" i="0" sz="24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b="0" i="0" sz="24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b="0" i="0" sz="24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b="0" i="0" sz="24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b="0" i="0" sz="24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b="0" i="0" sz="24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b="0" i="0" sz="24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b="0" i="0" sz="24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b="0" i="0" sz="24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208" name="Google Shape;208;p18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b="0" i="0" sz="1400" u="none" cap="none" strike="noStrik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b="0" i="0" sz="1400" u="none" cap="none" strike="noStrik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111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b="0" i="0" sz="1300" u="none" cap="none" strike="noStrik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111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b="0" i="0" sz="1300" u="none" cap="none" strike="noStrik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b="0" i="0" sz="1200" u="none" cap="none" strike="noStrik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b="0" i="0" sz="1200" u="none" cap="none" strike="noStrik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b="0" i="0" sz="1100" u="none" cap="none" strike="noStrik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b="0" i="0" sz="1100" u="none" cap="none" strike="noStrik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b="0" i="0" sz="1000" u="none" cap="none" strike="noStrik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209" name="Google Shape;209;p1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-H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  <p:sldLayoutId id="2147483707" r:id="rId25"/>
    <p:sldLayoutId id="2147483708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Relationship Id="rId4" Type="http://schemas.openxmlformats.org/officeDocument/2006/relationships/image" Target="../media/image1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Relationship Id="rId4" Type="http://schemas.openxmlformats.org/officeDocument/2006/relationships/image" Target="../media/image18.png"/><Relationship Id="rId5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Relationship Id="rId4" Type="http://schemas.openxmlformats.org/officeDocument/2006/relationships/image" Target="../media/image2.jpg"/><Relationship Id="rId5" Type="http://schemas.openxmlformats.org/officeDocument/2006/relationships/image" Target="../media/image7.jpg"/><Relationship Id="rId6" Type="http://schemas.openxmlformats.org/officeDocument/2006/relationships/image" Target="../media/image3.png"/><Relationship Id="rId7" Type="http://schemas.openxmlformats.org/officeDocument/2006/relationships/image" Target="../media/image2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15.png"/><Relationship Id="rId5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6.png"/><Relationship Id="rId5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"/>
          <p:cNvSpPr txBox="1"/>
          <p:nvPr>
            <p:ph type="ctrTitle"/>
          </p:nvPr>
        </p:nvSpPr>
        <p:spPr>
          <a:xfrm>
            <a:off x="1731673" y="1905395"/>
            <a:ext cx="3821962" cy="875700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hr-HR">
                <a:latin typeface="Cabin"/>
                <a:ea typeface="Cabin"/>
                <a:cs typeface="Cabin"/>
                <a:sym typeface="Cabin"/>
              </a:rPr>
              <a:t>MedNet</a:t>
            </a:r>
            <a:endParaRPr i="1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86" name="Google Shape;386;p1"/>
          <p:cNvSpPr txBox="1"/>
          <p:nvPr/>
        </p:nvSpPr>
        <p:spPr>
          <a:xfrm>
            <a:off x="1866144" y="2658836"/>
            <a:ext cx="40044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hr-HR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CRACKING THE MEDICAL CODE</a:t>
            </a:r>
            <a:endParaRPr i="0" sz="18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387" name="Google Shape;38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3635" y="809044"/>
            <a:ext cx="3288695" cy="3125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0"/>
          <p:cNvSpPr txBox="1"/>
          <p:nvPr/>
        </p:nvSpPr>
        <p:spPr>
          <a:xfrm>
            <a:off x="2118497" y="446198"/>
            <a:ext cx="488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4568"/>
              </a:buClr>
              <a:buSzPts val="3000"/>
              <a:buFont typeface="Josefin Sans"/>
              <a:buNone/>
            </a:pPr>
            <a:r>
              <a:rPr b="1" i="0" lang="hr-HR" sz="3000" u="none" cap="none" strike="noStrike">
                <a:solidFill>
                  <a:srgbClr val="1A4568"/>
                </a:solidFill>
                <a:latin typeface="Cabin"/>
                <a:ea typeface="Cabin"/>
                <a:cs typeface="Cabin"/>
                <a:sym typeface="Cabin"/>
              </a:rPr>
              <a:t>Feasibility of Business</a:t>
            </a:r>
            <a:endParaRPr b="1" i="0" sz="3000" u="none" cap="none" strike="noStrike">
              <a:solidFill>
                <a:srgbClr val="1A4568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95" name="Google Shape;595;p10"/>
          <p:cNvSpPr/>
          <p:nvPr/>
        </p:nvSpPr>
        <p:spPr>
          <a:xfrm>
            <a:off x="2512175" y="3367600"/>
            <a:ext cx="63300" cy="357000"/>
          </a:xfrm>
          <a:prstGeom prst="rect">
            <a:avLst/>
          </a:prstGeom>
          <a:solidFill>
            <a:srgbClr val="1A45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10"/>
          <p:cNvSpPr/>
          <p:nvPr/>
        </p:nvSpPr>
        <p:spPr>
          <a:xfrm>
            <a:off x="4060300" y="2135400"/>
            <a:ext cx="63300" cy="357000"/>
          </a:xfrm>
          <a:prstGeom prst="rect">
            <a:avLst/>
          </a:prstGeom>
          <a:solidFill>
            <a:srgbClr val="1A45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10"/>
          <p:cNvSpPr/>
          <p:nvPr/>
        </p:nvSpPr>
        <p:spPr>
          <a:xfrm>
            <a:off x="5604463" y="3367600"/>
            <a:ext cx="63300" cy="357000"/>
          </a:xfrm>
          <a:prstGeom prst="rect">
            <a:avLst/>
          </a:prstGeom>
          <a:solidFill>
            <a:srgbClr val="1A45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10"/>
          <p:cNvSpPr/>
          <p:nvPr/>
        </p:nvSpPr>
        <p:spPr>
          <a:xfrm>
            <a:off x="7148850" y="2135400"/>
            <a:ext cx="63300" cy="357000"/>
          </a:xfrm>
          <a:prstGeom prst="rect">
            <a:avLst/>
          </a:prstGeom>
          <a:solidFill>
            <a:srgbClr val="1A45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10"/>
          <p:cNvSpPr txBox="1"/>
          <p:nvPr/>
        </p:nvSpPr>
        <p:spPr>
          <a:xfrm>
            <a:off x="796122" y="3889693"/>
            <a:ext cx="3248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hr-HR" sz="1900" u="none" cap="none" strike="noStrike">
                <a:solidFill>
                  <a:srgbClr val="285E89"/>
                </a:solidFill>
                <a:latin typeface="Cabin"/>
                <a:ea typeface="Cabin"/>
                <a:cs typeface="Cabin"/>
                <a:sym typeface="Cabin"/>
              </a:rPr>
              <a:t>Scientific Growth</a:t>
            </a:r>
            <a:endParaRPr b="1" i="0" sz="1900" u="none" cap="none" strike="noStrike">
              <a:solidFill>
                <a:srgbClr val="285E89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00" name="Google Shape;600;p10"/>
          <p:cNvSpPr txBox="1"/>
          <p:nvPr/>
        </p:nvSpPr>
        <p:spPr>
          <a:xfrm>
            <a:off x="3032629" y="1692013"/>
            <a:ext cx="2118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hr-HR" sz="1900" u="none" cap="none" strike="noStrike">
                <a:solidFill>
                  <a:srgbClr val="285E89"/>
                </a:solidFill>
                <a:latin typeface="Cabin"/>
                <a:ea typeface="Cabin"/>
                <a:cs typeface="Cabin"/>
                <a:sym typeface="Cabin"/>
              </a:rPr>
              <a:t>Business Growth</a:t>
            </a:r>
            <a:endParaRPr b="1" i="0" sz="1900" u="none" cap="none" strike="noStrike">
              <a:solidFill>
                <a:srgbClr val="285E89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01" name="Google Shape;601;p10"/>
          <p:cNvSpPr txBox="1"/>
          <p:nvPr/>
        </p:nvSpPr>
        <p:spPr>
          <a:xfrm>
            <a:off x="4477963" y="3841975"/>
            <a:ext cx="2253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hr-HR" sz="1900" u="none" cap="none" strike="noStrike">
                <a:solidFill>
                  <a:srgbClr val="285E89"/>
                </a:solidFill>
                <a:latin typeface="Cabin"/>
                <a:ea typeface="Cabin"/>
                <a:cs typeface="Cabin"/>
                <a:sym typeface="Cabin"/>
              </a:rPr>
              <a:t>Easy-To-Use</a:t>
            </a:r>
            <a:endParaRPr b="1" i="0" sz="1900" u="none" cap="none" strike="noStrike">
              <a:solidFill>
                <a:srgbClr val="285E89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02" name="Google Shape;602;p10"/>
          <p:cNvSpPr txBox="1"/>
          <p:nvPr/>
        </p:nvSpPr>
        <p:spPr>
          <a:xfrm>
            <a:off x="6204458" y="1692013"/>
            <a:ext cx="1951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hr-HR" sz="1900" u="none" cap="none" strike="noStrike">
                <a:solidFill>
                  <a:srgbClr val="285E89"/>
                </a:solidFill>
                <a:latin typeface="Cabin"/>
                <a:ea typeface="Cabin"/>
                <a:cs typeface="Cabin"/>
                <a:sym typeface="Cabin"/>
              </a:rPr>
              <a:t>Help Patients</a:t>
            </a:r>
            <a:endParaRPr b="1" i="0" sz="1900" u="none" cap="none" strike="noStrike">
              <a:solidFill>
                <a:srgbClr val="285E89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03" name="Google Shape;603;p10"/>
          <p:cNvSpPr/>
          <p:nvPr/>
        </p:nvSpPr>
        <p:spPr>
          <a:xfrm>
            <a:off x="6338259" y="2954350"/>
            <a:ext cx="1683611" cy="841978"/>
          </a:xfrm>
          <a:custGeom>
            <a:rect b="b" l="l" r="r" t="t"/>
            <a:pathLst>
              <a:path extrusionOk="0" h="3951" w="7904">
                <a:moveTo>
                  <a:pt x="1" y="0"/>
                </a:moveTo>
                <a:cubicBezTo>
                  <a:pt x="1" y="540"/>
                  <a:pt x="113" y="1075"/>
                  <a:pt x="327" y="1571"/>
                </a:cubicBezTo>
                <a:cubicBezTo>
                  <a:pt x="938" y="2971"/>
                  <a:pt x="2332" y="3951"/>
                  <a:pt x="3953" y="3951"/>
                </a:cubicBezTo>
                <a:cubicBezTo>
                  <a:pt x="6132" y="3951"/>
                  <a:pt x="7903" y="2178"/>
                  <a:pt x="7903" y="0"/>
                </a:cubicBezTo>
                <a:lnTo>
                  <a:pt x="7248" y="0"/>
                </a:lnTo>
                <a:cubicBezTo>
                  <a:pt x="7248" y="1818"/>
                  <a:pt x="5770" y="3296"/>
                  <a:pt x="3953" y="3296"/>
                </a:cubicBezTo>
                <a:cubicBezTo>
                  <a:pt x="2135" y="3296"/>
                  <a:pt x="657" y="1818"/>
                  <a:pt x="657" y="0"/>
                </a:cubicBezTo>
                <a:close/>
              </a:path>
            </a:pathLst>
          </a:custGeom>
          <a:solidFill>
            <a:srgbClr val="9DCE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10"/>
          <p:cNvSpPr/>
          <p:nvPr/>
        </p:nvSpPr>
        <p:spPr>
          <a:xfrm>
            <a:off x="4794629" y="2136776"/>
            <a:ext cx="1683185" cy="841978"/>
          </a:xfrm>
          <a:custGeom>
            <a:rect b="b" l="l" r="r" t="t"/>
            <a:pathLst>
              <a:path extrusionOk="0" h="3951" w="7902">
                <a:moveTo>
                  <a:pt x="3951" y="0"/>
                </a:moveTo>
                <a:cubicBezTo>
                  <a:pt x="2330" y="0"/>
                  <a:pt x="935" y="982"/>
                  <a:pt x="327" y="2380"/>
                </a:cubicBezTo>
                <a:cubicBezTo>
                  <a:pt x="111" y="2874"/>
                  <a:pt x="0" y="3409"/>
                  <a:pt x="0" y="3951"/>
                </a:cubicBezTo>
                <a:lnTo>
                  <a:pt x="653" y="3951"/>
                </a:lnTo>
                <a:cubicBezTo>
                  <a:pt x="653" y="2135"/>
                  <a:pt x="2133" y="657"/>
                  <a:pt x="3951" y="657"/>
                </a:cubicBezTo>
                <a:cubicBezTo>
                  <a:pt x="5767" y="657"/>
                  <a:pt x="7246" y="2135"/>
                  <a:pt x="7246" y="3951"/>
                </a:cubicBezTo>
                <a:lnTo>
                  <a:pt x="7901" y="3951"/>
                </a:lnTo>
                <a:cubicBezTo>
                  <a:pt x="7901" y="3411"/>
                  <a:pt x="7791" y="2876"/>
                  <a:pt x="7574" y="2381"/>
                </a:cubicBezTo>
                <a:cubicBezTo>
                  <a:pt x="6966" y="982"/>
                  <a:pt x="5571" y="0"/>
                  <a:pt x="3951" y="0"/>
                </a:cubicBezTo>
                <a:close/>
              </a:path>
            </a:pathLst>
          </a:custGeom>
          <a:solidFill>
            <a:srgbClr val="9DCE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10"/>
          <p:cNvSpPr/>
          <p:nvPr/>
        </p:nvSpPr>
        <p:spPr>
          <a:xfrm>
            <a:off x="1704388" y="2135389"/>
            <a:ext cx="1684889" cy="844748"/>
          </a:xfrm>
          <a:custGeom>
            <a:rect b="b" l="l" r="r" t="t"/>
            <a:pathLst>
              <a:path extrusionOk="0" h="3964" w="7910">
                <a:moveTo>
                  <a:pt x="3958" y="0"/>
                </a:moveTo>
                <a:cubicBezTo>
                  <a:pt x="3954" y="0"/>
                  <a:pt x="3950" y="0"/>
                  <a:pt x="3946" y="0"/>
                </a:cubicBezTo>
                <a:cubicBezTo>
                  <a:pt x="1768" y="6"/>
                  <a:pt x="0" y="1784"/>
                  <a:pt x="6" y="3963"/>
                </a:cubicBezTo>
                <a:lnTo>
                  <a:pt x="661" y="3962"/>
                </a:lnTo>
                <a:cubicBezTo>
                  <a:pt x="657" y="2144"/>
                  <a:pt x="2131" y="661"/>
                  <a:pt x="3947" y="655"/>
                </a:cubicBezTo>
                <a:cubicBezTo>
                  <a:pt x="3951" y="655"/>
                  <a:pt x="3955" y="655"/>
                  <a:pt x="3959" y="655"/>
                </a:cubicBezTo>
                <a:cubicBezTo>
                  <a:pt x="5771" y="655"/>
                  <a:pt x="7248" y="2127"/>
                  <a:pt x="7254" y="3939"/>
                </a:cubicBezTo>
                <a:lnTo>
                  <a:pt x="7256" y="3939"/>
                </a:lnTo>
                <a:lnTo>
                  <a:pt x="7909" y="3938"/>
                </a:lnTo>
                <a:cubicBezTo>
                  <a:pt x="7907" y="3398"/>
                  <a:pt x="7795" y="2863"/>
                  <a:pt x="7578" y="2368"/>
                </a:cubicBezTo>
                <a:cubicBezTo>
                  <a:pt x="6966" y="976"/>
                  <a:pt x="5573" y="0"/>
                  <a:pt x="3958" y="0"/>
                </a:cubicBezTo>
                <a:close/>
              </a:path>
            </a:pathLst>
          </a:custGeom>
          <a:solidFill>
            <a:srgbClr val="9DCE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10"/>
          <p:cNvSpPr/>
          <p:nvPr/>
        </p:nvSpPr>
        <p:spPr>
          <a:xfrm>
            <a:off x="3250361" y="2954344"/>
            <a:ext cx="1683611" cy="841978"/>
          </a:xfrm>
          <a:custGeom>
            <a:rect b="b" l="l" r="r" t="t"/>
            <a:pathLst>
              <a:path extrusionOk="0" h="3951" w="7904">
                <a:moveTo>
                  <a:pt x="1" y="0"/>
                </a:moveTo>
                <a:cubicBezTo>
                  <a:pt x="1" y="540"/>
                  <a:pt x="111" y="1075"/>
                  <a:pt x="328" y="1571"/>
                </a:cubicBezTo>
                <a:cubicBezTo>
                  <a:pt x="938" y="2971"/>
                  <a:pt x="2332" y="3951"/>
                  <a:pt x="3953" y="3951"/>
                </a:cubicBezTo>
                <a:cubicBezTo>
                  <a:pt x="5574" y="3951"/>
                  <a:pt x="6967" y="2971"/>
                  <a:pt x="7575" y="1573"/>
                </a:cubicBezTo>
                <a:cubicBezTo>
                  <a:pt x="7791" y="1076"/>
                  <a:pt x="7903" y="541"/>
                  <a:pt x="7903" y="0"/>
                </a:cubicBezTo>
                <a:lnTo>
                  <a:pt x="7249" y="0"/>
                </a:lnTo>
                <a:cubicBezTo>
                  <a:pt x="7249" y="1818"/>
                  <a:pt x="5770" y="3296"/>
                  <a:pt x="3953" y="3296"/>
                </a:cubicBezTo>
                <a:cubicBezTo>
                  <a:pt x="2135" y="3296"/>
                  <a:pt x="657" y="1818"/>
                  <a:pt x="657" y="0"/>
                </a:cubicBezTo>
                <a:close/>
              </a:path>
            </a:pathLst>
          </a:custGeom>
          <a:solidFill>
            <a:srgbClr val="9DCE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10"/>
          <p:cNvSpPr/>
          <p:nvPr/>
        </p:nvSpPr>
        <p:spPr>
          <a:xfrm>
            <a:off x="1969763" y="2399784"/>
            <a:ext cx="1154100" cy="1154100"/>
          </a:xfrm>
          <a:prstGeom prst="ellipse">
            <a:avLst/>
          </a:prstGeom>
          <a:solidFill>
            <a:srgbClr val="1A45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10"/>
          <p:cNvSpPr/>
          <p:nvPr/>
        </p:nvSpPr>
        <p:spPr>
          <a:xfrm>
            <a:off x="3514886" y="2399784"/>
            <a:ext cx="1154100" cy="1154100"/>
          </a:xfrm>
          <a:prstGeom prst="ellipse">
            <a:avLst/>
          </a:prstGeom>
          <a:solidFill>
            <a:srgbClr val="1A45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10"/>
          <p:cNvSpPr/>
          <p:nvPr/>
        </p:nvSpPr>
        <p:spPr>
          <a:xfrm>
            <a:off x="5059033" y="2399784"/>
            <a:ext cx="1154100" cy="1154100"/>
          </a:xfrm>
          <a:prstGeom prst="ellipse">
            <a:avLst/>
          </a:prstGeom>
          <a:solidFill>
            <a:srgbClr val="1A45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10"/>
          <p:cNvSpPr/>
          <p:nvPr/>
        </p:nvSpPr>
        <p:spPr>
          <a:xfrm>
            <a:off x="6603432" y="2399784"/>
            <a:ext cx="1154100" cy="1154100"/>
          </a:xfrm>
          <a:prstGeom prst="ellipse">
            <a:avLst/>
          </a:prstGeom>
          <a:solidFill>
            <a:srgbClr val="1A45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10"/>
          <p:cNvSpPr txBox="1"/>
          <p:nvPr/>
        </p:nvSpPr>
        <p:spPr>
          <a:xfrm>
            <a:off x="1963771" y="2798325"/>
            <a:ext cx="11601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hr-HR" sz="25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1</a:t>
            </a:r>
            <a:endParaRPr b="1" i="0" sz="2500" u="none" cap="none" strike="noStrik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12" name="Google Shape;612;p10"/>
          <p:cNvSpPr txBox="1"/>
          <p:nvPr/>
        </p:nvSpPr>
        <p:spPr>
          <a:xfrm>
            <a:off x="3511896" y="2798325"/>
            <a:ext cx="11601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hr-HR" sz="25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2</a:t>
            </a:r>
            <a:endParaRPr b="1" i="0" sz="2500" u="none" cap="none" strike="noStrik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13" name="Google Shape;613;p10"/>
          <p:cNvSpPr txBox="1"/>
          <p:nvPr/>
        </p:nvSpPr>
        <p:spPr>
          <a:xfrm>
            <a:off x="5056059" y="2798325"/>
            <a:ext cx="11601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hr-HR" sz="25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3</a:t>
            </a:r>
            <a:endParaRPr b="1" i="0" sz="2500" u="none" cap="none" strike="noStrik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14" name="Google Shape;614;p10"/>
          <p:cNvSpPr txBox="1"/>
          <p:nvPr/>
        </p:nvSpPr>
        <p:spPr>
          <a:xfrm>
            <a:off x="6600459" y="2798325"/>
            <a:ext cx="11601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hr-HR" sz="25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4</a:t>
            </a:r>
            <a:endParaRPr b="1" i="0" sz="2500" u="none" cap="none" strike="noStrik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615" name="Google Shape;61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" y="-13987"/>
            <a:ext cx="342816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10"/>
          <p:cNvPicPr preferRelativeResize="0"/>
          <p:nvPr/>
        </p:nvPicPr>
        <p:blipFill rotWithShape="1">
          <a:blip r:embed="rId4">
            <a:alphaModFix/>
          </a:blip>
          <a:srcRect b="0" l="27017" r="0" t="0"/>
          <a:stretch/>
        </p:blipFill>
        <p:spPr>
          <a:xfrm>
            <a:off x="3032625" y="0"/>
            <a:ext cx="61113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1"/>
          <p:cNvSpPr txBox="1"/>
          <p:nvPr>
            <p:ph type="title"/>
          </p:nvPr>
        </p:nvSpPr>
        <p:spPr>
          <a:xfrm>
            <a:off x="2129050" y="723250"/>
            <a:ext cx="51240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hr-HR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Let’s Crack The Medical Code Together!</a:t>
            </a:r>
            <a:endParaRPr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22" name="Google Shape;622;p11"/>
          <p:cNvSpPr txBox="1"/>
          <p:nvPr/>
        </p:nvSpPr>
        <p:spPr>
          <a:xfrm>
            <a:off x="1933450" y="2233200"/>
            <a:ext cx="5515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hr-HR" sz="40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Thank you!</a:t>
            </a:r>
            <a:endParaRPr b="1" i="0" sz="40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23" name="Google Shape;623;p11"/>
          <p:cNvSpPr txBox="1"/>
          <p:nvPr/>
        </p:nvSpPr>
        <p:spPr>
          <a:xfrm>
            <a:off x="1574050" y="3588425"/>
            <a:ext cx="475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hr-HR" sz="1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@mednetweb</a:t>
            </a:r>
            <a:endParaRPr b="1" i="0" sz="14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624" name="Google Shape;62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0488" y="3561038"/>
            <a:ext cx="454973" cy="454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1912" y="4065575"/>
            <a:ext cx="492150" cy="4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11"/>
          <p:cNvSpPr txBox="1"/>
          <p:nvPr/>
        </p:nvSpPr>
        <p:spPr>
          <a:xfrm>
            <a:off x="1574050" y="4111550"/>
            <a:ext cx="389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hr-HR" sz="1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team.mednet2021@gmail.com</a:t>
            </a:r>
            <a:endParaRPr b="1" i="0" sz="14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27" name="Google Shape;627;p11"/>
          <p:cNvSpPr txBox="1"/>
          <p:nvPr/>
        </p:nvSpPr>
        <p:spPr>
          <a:xfrm>
            <a:off x="1081900" y="3087813"/>
            <a:ext cx="1871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hr-HR" sz="17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Contact Us:</a:t>
            </a:r>
            <a:endParaRPr b="1" i="0" sz="17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"/>
          <p:cNvSpPr txBox="1"/>
          <p:nvPr>
            <p:ph type="title"/>
          </p:nvPr>
        </p:nvSpPr>
        <p:spPr>
          <a:xfrm>
            <a:off x="762900" y="498675"/>
            <a:ext cx="7618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r-HR" sz="2000"/>
              <a:t>OUR TEAM</a:t>
            </a:r>
            <a:endParaRPr/>
          </a:p>
        </p:txBody>
      </p:sp>
      <p:grpSp>
        <p:nvGrpSpPr>
          <p:cNvPr id="393" name="Google Shape;393;p2"/>
          <p:cNvGrpSpPr/>
          <p:nvPr/>
        </p:nvGrpSpPr>
        <p:grpSpPr>
          <a:xfrm>
            <a:off x="367953" y="1139979"/>
            <a:ext cx="8033844" cy="3145808"/>
            <a:chOff x="490630" y="1139979"/>
            <a:chExt cx="8033844" cy="3145808"/>
          </a:xfrm>
        </p:grpSpPr>
        <p:grpSp>
          <p:nvGrpSpPr>
            <p:cNvPr id="394" name="Google Shape;394;p2"/>
            <p:cNvGrpSpPr/>
            <p:nvPr/>
          </p:nvGrpSpPr>
          <p:grpSpPr>
            <a:xfrm>
              <a:off x="490630" y="1139979"/>
              <a:ext cx="1473005" cy="3145808"/>
              <a:chOff x="1101250" y="1211525"/>
              <a:chExt cx="1562400" cy="3306550"/>
            </a:xfrm>
          </p:grpSpPr>
          <p:sp>
            <p:nvSpPr>
              <p:cNvPr id="395" name="Google Shape;395;p2"/>
              <p:cNvSpPr/>
              <p:nvPr/>
            </p:nvSpPr>
            <p:spPr>
              <a:xfrm>
                <a:off x="1127350" y="1211525"/>
                <a:ext cx="1536300" cy="232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2"/>
              <p:cNvSpPr/>
              <p:nvPr/>
            </p:nvSpPr>
            <p:spPr>
              <a:xfrm>
                <a:off x="1119000" y="1219875"/>
                <a:ext cx="1536300" cy="3298200"/>
              </a:xfrm>
              <a:prstGeom prst="rect">
                <a:avLst/>
              </a:prstGeom>
              <a:noFill/>
              <a:ln cap="flat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97" name="Google Shape;397;p2"/>
              <p:cNvGrpSpPr/>
              <p:nvPr/>
            </p:nvGrpSpPr>
            <p:grpSpPr>
              <a:xfrm>
                <a:off x="1448812" y="1893682"/>
                <a:ext cx="876646" cy="872307"/>
                <a:chOff x="-55202750" y="3198925"/>
                <a:chExt cx="318225" cy="316650"/>
              </a:xfrm>
            </p:grpSpPr>
            <p:sp>
              <p:nvSpPr>
                <p:cNvPr id="398" name="Google Shape;398;p2"/>
                <p:cNvSpPr/>
                <p:nvPr/>
              </p:nvSpPr>
              <p:spPr>
                <a:xfrm>
                  <a:off x="-55130275" y="3293425"/>
                  <a:ext cx="167775" cy="168575"/>
                </a:xfrm>
                <a:custGeom>
                  <a:rect b="b" l="l" r="r" t="t"/>
                  <a:pathLst>
                    <a:path extrusionOk="0" h="6743" w="6711">
                      <a:moveTo>
                        <a:pt x="1891" y="2238"/>
                      </a:moveTo>
                      <a:cubicBezTo>
                        <a:pt x="2111" y="2238"/>
                        <a:pt x="2269" y="2395"/>
                        <a:pt x="2269" y="2584"/>
                      </a:cubicBezTo>
                      <a:cubicBezTo>
                        <a:pt x="2269" y="2805"/>
                        <a:pt x="2111" y="2962"/>
                        <a:pt x="1891" y="2962"/>
                      </a:cubicBezTo>
                      <a:cubicBezTo>
                        <a:pt x="1702" y="2962"/>
                        <a:pt x="1544" y="2836"/>
                        <a:pt x="1544" y="2584"/>
                      </a:cubicBezTo>
                      <a:cubicBezTo>
                        <a:pt x="1544" y="2395"/>
                        <a:pt x="1702" y="2238"/>
                        <a:pt x="1891" y="2238"/>
                      </a:cubicBezTo>
                      <a:close/>
                      <a:moveTo>
                        <a:pt x="4884" y="2269"/>
                      </a:moveTo>
                      <a:cubicBezTo>
                        <a:pt x="5104" y="2269"/>
                        <a:pt x="5262" y="2427"/>
                        <a:pt x="5262" y="2647"/>
                      </a:cubicBezTo>
                      <a:cubicBezTo>
                        <a:pt x="5262" y="2836"/>
                        <a:pt x="5104" y="2994"/>
                        <a:pt x="4884" y="2994"/>
                      </a:cubicBezTo>
                      <a:cubicBezTo>
                        <a:pt x="4695" y="2994"/>
                        <a:pt x="4537" y="2836"/>
                        <a:pt x="4537" y="2647"/>
                      </a:cubicBezTo>
                      <a:cubicBezTo>
                        <a:pt x="4537" y="2427"/>
                        <a:pt x="4695" y="2269"/>
                        <a:pt x="4884" y="2269"/>
                      </a:cubicBezTo>
                      <a:close/>
                      <a:moveTo>
                        <a:pt x="4454" y="4798"/>
                      </a:moveTo>
                      <a:cubicBezTo>
                        <a:pt x="4545" y="4798"/>
                        <a:pt x="4632" y="4837"/>
                        <a:pt x="4695" y="4916"/>
                      </a:cubicBezTo>
                      <a:cubicBezTo>
                        <a:pt x="4852" y="5042"/>
                        <a:pt x="4852" y="5262"/>
                        <a:pt x="4726" y="5420"/>
                      </a:cubicBezTo>
                      <a:cubicBezTo>
                        <a:pt x="4380" y="5798"/>
                        <a:pt x="3907" y="5987"/>
                        <a:pt x="3403" y="5987"/>
                      </a:cubicBezTo>
                      <a:cubicBezTo>
                        <a:pt x="2899" y="5987"/>
                        <a:pt x="2426" y="5798"/>
                        <a:pt x="2111" y="5420"/>
                      </a:cubicBezTo>
                      <a:cubicBezTo>
                        <a:pt x="1954" y="5262"/>
                        <a:pt x="1954" y="5042"/>
                        <a:pt x="2111" y="4916"/>
                      </a:cubicBezTo>
                      <a:cubicBezTo>
                        <a:pt x="2190" y="4837"/>
                        <a:pt x="2284" y="4798"/>
                        <a:pt x="2375" y="4798"/>
                      </a:cubicBezTo>
                      <a:cubicBezTo>
                        <a:pt x="2466" y="4798"/>
                        <a:pt x="2552" y="4837"/>
                        <a:pt x="2615" y="4916"/>
                      </a:cubicBezTo>
                      <a:cubicBezTo>
                        <a:pt x="2836" y="5136"/>
                        <a:pt x="3119" y="5246"/>
                        <a:pt x="3403" y="5246"/>
                      </a:cubicBezTo>
                      <a:cubicBezTo>
                        <a:pt x="3686" y="5246"/>
                        <a:pt x="3970" y="5136"/>
                        <a:pt x="4191" y="4916"/>
                      </a:cubicBezTo>
                      <a:cubicBezTo>
                        <a:pt x="4269" y="4837"/>
                        <a:pt x="4364" y="4798"/>
                        <a:pt x="4454" y="4798"/>
                      </a:cubicBezTo>
                      <a:close/>
                      <a:moveTo>
                        <a:pt x="3403" y="1"/>
                      </a:moveTo>
                      <a:cubicBezTo>
                        <a:pt x="2773" y="1261"/>
                        <a:pt x="1513" y="2112"/>
                        <a:pt x="63" y="2238"/>
                      </a:cubicBezTo>
                      <a:cubicBezTo>
                        <a:pt x="63" y="2364"/>
                        <a:pt x="0" y="2521"/>
                        <a:pt x="0" y="2647"/>
                      </a:cubicBezTo>
                      <a:lnTo>
                        <a:pt x="0" y="4128"/>
                      </a:lnTo>
                      <a:cubicBezTo>
                        <a:pt x="0" y="5577"/>
                        <a:pt x="1198" y="6743"/>
                        <a:pt x="2615" y="6743"/>
                      </a:cubicBezTo>
                      <a:lnTo>
                        <a:pt x="4096" y="6743"/>
                      </a:lnTo>
                      <a:cubicBezTo>
                        <a:pt x="5577" y="6743"/>
                        <a:pt x="6711" y="5546"/>
                        <a:pt x="6711" y="4128"/>
                      </a:cubicBezTo>
                      <a:lnTo>
                        <a:pt x="6711" y="2647"/>
                      </a:lnTo>
                      <a:cubicBezTo>
                        <a:pt x="6711" y="2521"/>
                        <a:pt x="6711" y="2364"/>
                        <a:pt x="6679" y="2238"/>
                      </a:cubicBezTo>
                      <a:cubicBezTo>
                        <a:pt x="5293" y="2112"/>
                        <a:pt x="4033" y="1261"/>
                        <a:pt x="340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Ubuntu"/>
                    <a:ea typeface="Ubuntu"/>
                    <a:cs typeface="Ubuntu"/>
                    <a:sym typeface="Ubuntu"/>
                  </a:endParaRPr>
                </a:p>
              </p:txBody>
            </p:sp>
            <p:sp>
              <p:nvSpPr>
                <p:cNvPr id="399" name="Google Shape;399;p2"/>
                <p:cNvSpPr/>
                <p:nvPr/>
              </p:nvSpPr>
              <p:spPr>
                <a:xfrm>
                  <a:off x="-55202750" y="3198925"/>
                  <a:ext cx="318225" cy="316650"/>
                </a:xfrm>
                <a:custGeom>
                  <a:rect b="b" l="l" r="r" t="t"/>
                  <a:pathLst>
                    <a:path extrusionOk="0" h="12666" w="12729">
                      <a:moveTo>
                        <a:pt x="6302" y="2221"/>
                      </a:moveTo>
                      <a:cubicBezTo>
                        <a:pt x="6459" y="2221"/>
                        <a:pt x="6617" y="2300"/>
                        <a:pt x="6648" y="2458"/>
                      </a:cubicBezTo>
                      <a:lnTo>
                        <a:pt x="6680" y="2615"/>
                      </a:lnTo>
                      <a:cubicBezTo>
                        <a:pt x="7058" y="4127"/>
                        <a:pt x="8381" y="5230"/>
                        <a:pt x="9956" y="5230"/>
                      </a:cubicBezTo>
                      <a:cubicBezTo>
                        <a:pt x="10145" y="5230"/>
                        <a:pt x="10272" y="5356"/>
                        <a:pt x="10303" y="5545"/>
                      </a:cubicBezTo>
                      <a:cubicBezTo>
                        <a:pt x="10366" y="5829"/>
                        <a:pt x="10398" y="6112"/>
                        <a:pt x="10398" y="6364"/>
                      </a:cubicBezTo>
                      <a:lnTo>
                        <a:pt x="10398" y="7877"/>
                      </a:lnTo>
                      <a:cubicBezTo>
                        <a:pt x="10398" y="9704"/>
                        <a:pt x="8885" y="11216"/>
                        <a:pt x="7058" y="11216"/>
                      </a:cubicBezTo>
                      <a:lnTo>
                        <a:pt x="5546" y="11216"/>
                      </a:lnTo>
                      <a:cubicBezTo>
                        <a:pt x="3687" y="11216"/>
                        <a:pt x="2206" y="9704"/>
                        <a:pt x="2206" y="7877"/>
                      </a:cubicBezTo>
                      <a:lnTo>
                        <a:pt x="2206" y="6364"/>
                      </a:lnTo>
                      <a:cubicBezTo>
                        <a:pt x="2206" y="6112"/>
                        <a:pt x="2238" y="5829"/>
                        <a:pt x="2269" y="5545"/>
                      </a:cubicBezTo>
                      <a:cubicBezTo>
                        <a:pt x="2332" y="5388"/>
                        <a:pt x="2490" y="5230"/>
                        <a:pt x="2647" y="5230"/>
                      </a:cubicBezTo>
                      <a:cubicBezTo>
                        <a:pt x="4160" y="5230"/>
                        <a:pt x="5514" y="4127"/>
                        <a:pt x="5892" y="2615"/>
                      </a:cubicBezTo>
                      <a:lnTo>
                        <a:pt x="5955" y="2458"/>
                      </a:lnTo>
                      <a:cubicBezTo>
                        <a:pt x="5987" y="2300"/>
                        <a:pt x="6144" y="2221"/>
                        <a:pt x="6302" y="2221"/>
                      </a:cubicBezTo>
                      <a:close/>
                      <a:moveTo>
                        <a:pt x="6333" y="0"/>
                      </a:moveTo>
                      <a:cubicBezTo>
                        <a:pt x="3529" y="0"/>
                        <a:pt x="1135" y="2111"/>
                        <a:pt x="789" y="4884"/>
                      </a:cubicBezTo>
                      <a:cubicBezTo>
                        <a:pt x="284" y="5230"/>
                        <a:pt x="1" y="5797"/>
                        <a:pt x="1" y="6427"/>
                      </a:cubicBezTo>
                      <a:cubicBezTo>
                        <a:pt x="1" y="6805"/>
                        <a:pt x="127" y="7215"/>
                        <a:pt x="379" y="7530"/>
                      </a:cubicBezTo>
                      <a:cubicBezTo>
                        <a:pt x="158" y="7845"/>
                        <a:pt x="1" y="8223"/>
                        <a:pt x="1" y="8633"/>
                      </a:cubicBezTo>
                      <a:cubicBezTo>
                        <a:pt x="1" y="9011"/>
                        <a:pt x="127" y="9420"/>
                        <a:pt x="379" y="9735"/>
                      </a:cubicBezTo>
                      <a:cubicBezTo>
                        <a:pt x="158" y="10050"/>
                        <a:pt x="1" y="10428"/>
                        <a:pt x="1" y="10838"/>
                      </a:cubicBezTo>
                      <a:cubicBezTo>
                        <a:pt x="1" y="11846"/>
                        <a:pt x="852" y="12665"/>
                        <a:pt x="1891" y="12665"/>
                      </a:cubicBezTo>
                      <a:lnTo>
                        <a:pt x="10839" y="12665"/>
                      </a:lnTo>
                      <a:cubicBezTo>
                        <a:pt x="11847" y="12665"/>
                        <a:pt x="12729" y="11846"/>
                        <a:pt x="12729" y="10838"/>
                      </a:cubicBezTo>
                      <a:cubicBezTo>
                        <a:pt x="12729" y="10428"/>
                        <a:pt x="12603" y="10050"/>
                        <a:pt x="12319" y="9735"/>
                      </a:cubicBezTo>
                      <a:cubicBezTo>
                        <a:pt x="12571" y="9420"/>
                        <a:pt x="12729" y="9011"/>
                        <a:pt x="12729" y="8633"/>
                      </a:cubicBezTo>
                      <a:cubicBezTo>
                        <a:pt x="12666" y="8223"/>
                        <a:pt x="12508" y="7845"/>
                        <a:pt x="12288" y="7530"/>
                      </a:cubicBezTo>
                      <a:cubicBezTo>
                        <a:pt x="12508" y="7215"/>
                        <a:pt x="12666" y="6805"/>
                        <a:pt x="12666" y="6427"/>
                      </a:cubicBezTo>
                      <a:cubicBezTo>
                        <a:pt x="12666" y="5829"/>
                        <a:pt x="12351" y="5230"/>
                        <a:pt x="11878" y="4884"/>
                      </a:cubicBezTo>
                      <a:cubicBezTo>
                        <a:pt x="11500" y="2111"/>
                        <a:pt x="9137" y="0"/>
                        <a:pt x="63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Ubuntu"/>
                    <a:ea typeface="Ubuntu"/>
                    <a:cs typeface="Ubuntu"/>
                    <a:sym typeface="Ubuntu"/>
                  </a:endParaRPr>
                </a:p>
              </p:txBody>
            </p:sp>
          </p:grpSp>
          <p:sp>
            <p:nvSpPr>
              <p:cNvPr id="400" name="Google Shape;400;p2"/>
              <p:cNvSpPr txBox="1"/>
              <p:nvPr/>
            </p:nvSpPr>
            <p:spPr>
              <a:xfrm>
                <a:off x="1101250" y="3648225"/>
                <a:ext cx="1507500" cy="32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hr-HR" sz="900" u="none" cap="none" strike="noStrike">
                    <a:solidFill>
                      <a:srgbClr val="434343"/>
                    </a:solidFill>
                    <a:latin typeface="Ubuntu"/>
                    <a:ea typeface="Ubuntu"/>
                    <a:cs typeface="Ubuntu"/>
                    <a:sym typeface="Ubuntu"/>
                  </a:rPr>
                  <a:t>Caleb Tiam-Lee</a:t>
                </a:r>
                <a:endParaRPr b="1" i="0" sz="900" u="none" cap="none" strike="noStrike">
                  <a:solidFill>
                    <a:srgbClr val="434343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sp>
            <p:nvSpPr>
              <p:cNvPr id="401" name="Google Shape;401;p2"/>
              <p:cNvSpPr txBox="1"/>
              <p:nvPr/>
            </p:nvSpPr>
            <p:spPr>
              <a:xfrm>
                <a:off x="1119000" y="3919156"/>
                <a:ext cx="1536300" cy="52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0" i="0" lang="hr-HR" sz="900" u="none" cap="none" strike="noStrike">
                    <a:solidFill>
                      <a:srgbClr val="999999"/>
                    </a:solidFill>
                    <a:latin typeface="Ubuntu"/>
                    <a:ea typeface="Ubuntu"/>
                    <a:cs typeface="Ubuntu"/>
                    <a:sym typeface="Ubuntu"/>
                  </a:rPr>
                  <a:t>Leading</a:t>
                </a:r>
                <a:endParaRPr b="0" i="0" sz="900" u="none" cap="none" strike="noStrike">
                  <a:solidFill>
                    <a:srgbClr val="999999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</p:grpSp>
        <p:grpSp>
          <p:nvGrpSpPr>
            <p:cNvPr id="402" name="Google Shape;402;p2"/>
            <p:cNvGrpSpPr/>
            <p:nvPr/>
          </p:nvGrpSpPr>
          <p:grpSpPr>
            <a:xfrm>
              <a:off x="2100086" y="1141416"/>
              <a:ext cx="1470541" cy="3137864"/>
              <a:chOff x="2870538" y="1211525"/>
              <a:chExt cx="1536312" cy="3306550"/>
            </a:xfrm>
          </p:grpSpPr>
          <p:sp>
            <p:nvSpPr>
              <p:cNvPr id="403" name="Google Shape;403;p2"/>
              <p:cNvSpPr/>
              <p:nvPr/>
            </p:nvSpPr>
            <p:spPr>
              <a:xfrm>
                <a:off x="2870550" y="1211525"/>
                <a:ext cx="1536300" cy="232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2"/>
              <p:cNvSpPr/>
              <p:nvPr/>
            </p:nvSpPr>
            <p:spPr>
              <a:xfrm>
                <a:off x="2870538" y="1219875"/>
                <a:ext cx="1536300" cy="3298200"/>
              </a:xfrm>
              <a:prstGeom prst="rect">
                <a:avLst/>
              </a:prstGeom>
              <a:noFill/>
              <a:ln cap="flat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2"/>
              <p:cNvSpPr txBox="1"/>
              <p:nvPr/>
            </p:nvSpPr>
            <p:spPr>
              <a:xfrm>
                <a:off x="2870550" y="3648225"/>
                <a:ext cx="1536300" cy="32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hr-HR" sz="900" u="none" cap="none" strike="noStrike">
                    <a:solidFill>
                      <a:srgbClr val="434343"/>
                    </a:solidFill>
                    <a:latin typeface="Ubuntu"/>
                    <a:ea typeface="Ubuntu"/>
                    <a:cs typeface="Ubuntu"/>
                    <a:sym typeface="Ubuntu"/>
                  </a:rPr>
                  <a:t>Vilim Borosa</a:t>
                </a:r>
                <a:endParaRPr b="1" i="0" sz="900" u="none" cap="none" strike="noStrike">
                  <a:solidFill>
                    <a:srgbClr val="434343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sp>
            <p:nvSpPr>
              <p:cNvPr id="406" name="Google Shape;406;p2"/>
              <p:cNvSpPr txBox="1"/>
              <p:nvPr/>
            </p:nvSpPr>
            <p:spPr>
              <a:xfrm>
                <a:off x="2951113" y="3919147"/>
                <a:ext cx="1421700" cy="52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0" i="0" lang="hr-HR" sz="900" u="none" cap="none" strike="noStrike">
                    <a:solidFill>
                      <a:srgbClr val="999999"/>
                    </a:solidFill>
                    <a:latin typeface="Ubuntu"/>
                    <a:ea typeface="Ubuntu"/>
                    <a:cs typeface="Ubuntu"/>
                    <a:sym typeface="Ubuntu"/>
                  </a:rPr>
                  <a:t>Researching</a:t>
                </a:r>
                <a:endParaRPr b="0" i="0" sz="900" u="none" cap="none" strike="noStrike">
                  <a:solidFill>
                    <a:srgbClr val="999999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grpSp>
            <p:nvGrpSpPr>
              <p:cNvPr id="407" name="Google Shape;407;p2"/>
              <p:cNvGrpSpPr/>
              <p:nvPr/>
            </p:nvGrpSpPr>
            <p:grpSpPr>
              <a:xfrm>
                <a:off x="3271994" y="1893585"/>
                <a:ext cx="808201" cy="921909"/>
                <a:chOff x="-57940525" y="3590375"/>
                <a:chExt cx="279625" cy="319000"/>
              </a:xfrm>
            </p:grpSpPr>
            <p:sp>
              <p:nvSpPr>
                <p:cNvPr id="408" name="Google Shape;408;p2"/>
                <p:cNvSpPr/>
                <p:nvPr/>
              </p:nvSpPr>
              <p:spPr>
                <a:xfrm>
                  <a:off x="-57940525" y="3727425"/>
                  <a:ext cx="18150" cy="63800"/>
                </a:xfrm>
                <a:custGeom>
                  <a:rect b="b" l="l" r="r" t="t"/>
                  <a:pathLst>
                    <a:path extrusionOk="0" h="2552" w="726">
                      <a:moveTo>
                        <a:pt x="725" y="0"/>
                      </a:moveTo>
                      <a:cubicBezTo>
                        <a:pt x="253" y="252"/>
                        <a:pt x="1" y="725"/>
                        <a:pt x="1" y="1260"/>
                      </a:cubicBezTo>
                      <a:cubicBezTo>
                        <a:pt x="1" y="1827"/>
                        <a:pt x="316" y="2300"/>
                        <a:pt x="725" y="2552"/>
                      </a:cubicBezTo>
                      <a:lnTo>
                        <a:pt x="7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Ubuntu"/>
                    <a:ea typeface="Ubuntu"/>
                    <a:cs typeface="Ubuntu"/>
                    <a:sym typeface="Ubuntu"/>
                  </a:endParaRPr>
                </a:p>
              </p:txBody>
            </p:sp>
            <p:sp>
              <p:nvSpPr>
                <p:cNvPr id="409" name="Google Shape;409;p2"/>
                <p:cNvSpPr/>
                <p:nvPr/>
              </p:nvSpPr>
              <p:spPr>
                <a:xfrm>
                  <a:off x="-57904300" y="3686450"/>
                  <a:ext cx="205600" cy="111075"/>
                </a:xfrm>
                <a:custGeom>
                  <a:rect b="b" l="l" r="r" t="t"/>
                  <a:pathLst>
                    <a:path extrusionOk="0" h="4443" w="8224">
                      <a:moveTo>
                        <a:pt x="2647" y="2143"/>
                      </a:moveTo>
                      <a:cubicBezTo>
                        <a:pt x="2836" y="2143"/>
                        <a:pt x="2994" y="2301"/>
                        <a:pt x="2994" y="2521"/>
                      </a:cubicBezTo>
                      <a:cubicBezTo>
                        <a:pt x="2994" y="2710"/>
                        <a:pt x="2836" y="2868"/>
                        <a:pt x="2647" y="2868"/>
                      </a:cubicBezTo>
                      <a:cubicBezTo>
                        <a:pt x="2427" y="2868"/>
                        <a:pt x="2301" y="2710"/>
                        <a:pt x="2301" y="2521"/>
                      </a:cubicBezTo>
                      <a:cubicBezTo>
                        <a:pt x="2301" y="2301"/>
                        <a:pt x="2427" y="2143"/>
                        <a:pt x="2647" y="2143"/>
                      </a:cubicBezTo>
                      <a:close/>
                      <a:moveTo>
                        <a:pt x="5640" y="2143"/>
                      </a:moveTo>
                      <a:cubicBezTo>
                        <a:pt x="5829" y="2143"/>
                        <a:pt x="5987" y="2301"/>
                        <a:pt x="5987" y="2521"/>
                      </a:cubicBezTo>
                      <a:cubicBezTo>
                        <a:pt x="5987" y="2710"/>
                        <a:pt x="5829" y="2868"/>
                        <a:pt x="5640" y="2868"/>
                      </a:cubicBezTo>
                      <a:cubicBezTo>
                        <a:pt x="5420" y="2868"/>
                        <a:pt x="5262" y="2710"/>
                        <a:pt x="5262" y="2521"/>
                      </a:cubicBezTo>
                      <a:cubicBezTo>
                        <a:pt x="5262" y="2301"/>
                        <a:pt x="5420" y="2143"/>
                        <a:pt x="5640" y="2143"/>
                      </a:cubicBezTo>
                      <a:close/>
                      <a:moveTo>
                        <a:pt x="1923" y="1"/>
                      </a:moveTo>
                      <a:lnTo>
                        <a:pt x="1" y="1923"/>
                      </a:lnTo>
                      <a:lnTo>
                        <a:pt x="1" y="4443"/>
                      </a:lnTo>
                      <a:lnTo>
                        <a:pt x="1765" y="4443"/>
                      </a:lnTo>
                      <a:cubicBezTo>
                        <a:pt x="2490" y="3986"/>
                        <a:pt x="3309" y="3758"/>
                        <a:pt x="4124" y="3758"/>
                      </a:cubicBezTo>
                      <a:cubicBezTo>
                        <a:pt x="4939" y="3758"/>
                        <a:pt x="5751" y="3986"/>
                        <a:pt x="6459" y="4443"/>
                      </a:cubicBezTo>
                      <a:lnTo>
                        <a:pt x="8224" y="4443"/>
                      </a:lnTo>
                      <a:lnTo>
                        <a:pt x="8224" y="1923"/>
                      </a:lnTo>
                      <a:lnTo>
                        <a:pt x="6302" y="1"/>
                      </a:lnTo>
                      <a:cubicBezTo>
                        <a:pt x="5625" y="395"/>
                        <a:pt x="4876" y="592"/>
                        <a:pt x="4124" y="592"/>
                      </a:cubicBezTo>
                      <a:cubicBezTo>
                        <a:pt x="3372" y="592"/>
                        <a:pt x="2616" y="395"/>
                        <a:pt x="19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Ubuntu"/>
                    <a:ea typeface="Ubuntu"/>
                    <a:cs typeface="Ubuntu"/>
                    <a:sym typeface="Ubuntu"/>
                  </a:endParaRPr>
                </a:p>
              </p:txBody>
            </p:sp>
            <p:sp>
              <p:nvSpPr>
                <p:cNvPr id="410" name="Google Shape;410;p2"/>
                <p:cNvSpPr/>
                <p:nvPr/>
              </p:nvSpPr>
              <p:spPr>
                <a:xfrm>
                  <a:off x="-57903500" y="3590375"/>
                  <a:ext cx="205575" cy="117375"/>
                </a:xfrm>
                <a:custGeom>
                  <a:rect b="b" l="l" r="r" t="t"/>
                  <a:pathLst>
                    <a:path extrusionOk="0" h="4695" w="8223">
                      <a:moveTo>
                        <a:pt x="4096" y="0"/>
                      </a:moveTo>
                      <a:cubicBezTo>
                        <a:pt x="3560" y="0"/>
                        <a:pt x="3088" y="315"/>
                        <a:pt x="2804" y="756"/>
                      </a:cubicBezTo>
                      <a:cubicBezTo>
                        <a:pt x="2753" y="751"/>
                        <a:pt x="2702" y="748"/>
                        <a:pt x="2651" y="748"/>
                      </a:cubicBezTo>
                      <a:cubicBezTo>
                        <a:pt x="2101" y="748"/>
                        <a:pt x="1551" y="1051"/>
                        <a:pt x="1292" y="1512"/>
                      </a:cubicBezTo>
                      <a:cubicBezTo>
                        <a:pt x="567" y="1638"/>
                        <a:pt x="0" y="2269"/>
                        <a:pt x="0" y="3056"/>
                      </a:cubicBezTo>
                      <a:lnTo>
                        <a:pt x="0" y="4694"/>
                      </a:lnTo>
                      <a:lnTo>
                        <a:pt x="1607" y="3088"/>
                      </a:lnTo>
                      <a:cubicBezTo>
                        <a:pt x="1683" y="3011"/>
                        <a:pt x="1783" y="2970"/>
                        <a:pt x="1884" y="2970"/>
                      </a:cubicBezTo>
                      <a:cubicBezTo>
                        <a:pt x="1951" y="2970"/>
                        <a:pt x="2018" y="2987"/>
                        <a:pt x="2080" y="3025"/>
                      </a:cubicBezTo>
                      <a:cubicBezTo>
                        <a:pt x="2694" y="3450"/>
                        <a:pt x="3403" y="3663"/>
                        <a:pt x="4112" y="3663"/>
                      </a:cubicBezTo>
                      <a:cubicBezTo>
                        <a:pt x="4821" y="3663"/>
                        <a:pt x="5529" y="3450"/>
                        <a:pt x="6144" y="3025"/>
                      </a:cubicBezTo>
                      <a:cubicBezTo>
                        <a:pt x="6206" y="2987"/>
                        <a:pt x="6273" y="2970"/>
                        <a:pt x="6339" y="2970"/>
                      </a:cubicBezTo>
                      <a:cubicBezTo>
                        <a:pt x="6441" y="2970"/>
                        <a:pt x="6540" y="3011"/>
                        <a:pt x="6616" y="3088"/>
                      </a:cubicBezTo>
                      <a:lnTo>
                        <a:pt x="8223" y="4694"/>
                      </a:lnTo>
                      <a:lnTo>
                        <a:pt x="8223" y="3056"/>
                      </a:lnTo>
                      <a:cubicBezTo>
                        <a:pt x="8192" y="2300"/>
                        <a:pt x="7656" y="1638"/>
                        <a:pt x="6900" y="1512"/>
                      </a:cubicBezTo>
                      <a:cubicBezTo>
                        <a:pt x="6641" y="1051"/>
                        <a:pt x="6091" y="748"/>
                        <a:pt x="5541" y="748"/>
                      </a:cubicBezTo>
                      <a:cubicBezTo>
                        <a:pt x="5490" y="748"/>
                        <a:pt x="5439" y="751"/>
                        <a:pt x="5388" y="756"/>
                      </a:cubicBezTo>
                      <a:cubicBezTo>
                        <a:pt x="5136" y="284"/>
                        <a:pt x="4663" y="0"/>
                        <a:pt x="409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Ubuntu"/>
                    <a:ea typeface="Ubuntu"/>
                    <a:cs typeface="Ubuntu"/>
                    <a:sym typeface="Ubuntu"/>
                  </a:endParaRPr>
                </a:p>
              </p:txBody>
            </p:sp>
            <p:sp>
              <p:nvSpPr>
                <p:cNvPr id="411" name="Google Shape;411;p2"/>
                <p:cNvSpPr/>
                <p:nvPr/>
              </p:nvSpPr>
              <p:spPr>
                <a:xfrm>
                  <a:off x="-57903500" y="3798700"/>
                  <a:ext cx="204800" cy="110675"/>
                </a:xfrm>
                <a:custGeom>
                  <a:rect b="b" l="l" r="r" t="t"/>
                  <a:pathLst>
                    <a:path extrusionOk="0" h="4427" w="8192">
                      <a:moveTo>
                        <a:pt x="5159" y="1001"/>
                      </a:moveTo>
                      <a:cubicBezTo>
                        <a:pt x="5254" y="1001"/>
                        <a:pt x="5340" y="1040"/>
                        <a:pt x="5388" y="1119"/>
                      </a:cubicBezTo>
                      <a:cubicBezTo>
                        <a:pt x="5545" y="1245"/>
                        <a:pt x="5545" y="1465"/>
                        <a:pt x="5388" y="1654"/>
                      </a:cubicBezTo>
                      <a:cubicBezTo>
                        <a:pt x="5041" y="2001"/>
                        <a:pt x="4569" y="2190"/>
                        <a:pt x="4096" y="2190"/>
                      </a:cubicBezTo>
                      <a:cubicBezTo>
                        <a:pt x="3623" y="2190"/>
                        <a:pt x="3119" y="2001"/>
                        <a:pt x="2804" y="1654"/>
                      </a:cubicBezTo>
                      <a:cubicBezTo>
                        <a:pt x="2647" y="1497"/>
                        <a:pt x="2647" y="1245"/>
                        <a:pt x="2804" y="1119"/>
                      </a:cubicBezTo>
                      <a:cubicBezTo>
                        <a:pt x="2883" y="1040"/>
                        <a:pt x="2978" y="1001"/>
                        <a:pt x="3068" y="1001"/>
                      </a:cubicBezTo>
                      <a:cubicBezTo>
                        <a:pt x="3159" y="1001"/>
                        <a:pt x="3245" y="1040"/>
                        <a:pt x="3308" y="1119"/>
                      </a:cubicBezTo>
                      <a:cubicBezTo>
                        <a:pt x="3529" y="1339"/>
                        <a:pt x="3812" y="1449"/>
                        <a:pt x="4096" y="1449"/>
                      </a:cubicBezTo>
                      <a:cubicBezTo>
                        <a:pt x="4380" y="1449"/>
                        <a:pt x="4663" y="1339"/>
                        <a:pt x="4884" y="1119"/>
                      </a:cubicBezTo>
                      <a:cubicBezTo>
                        <a:pt x="4962" y="1040"/>
                        <a:pt x="5065" y="1001"/>
                        <a:pt x="5159" y="1001"/>
                      </a:cubicBezTo>
                      <a:close/>
                      <a:moveTo>
                        <a:pt x="4080" y="0"/>
                      </a:moveTo>
                      <a:cubicBezTo>
                        <a:pt x="3371" y="0"/>
                        <a:pt x="2663" y="205"/>
                        <a:pt x="2048" y="615"/>
                      </a:cubicBezTo>
                      <a:cubicBezTo>
                        <a:pt x="1985" y="646"/>
                        <a:pt x="1922" y="678"/>
                        <a:pt x="1859" y="678"/>
                      </a:cubicBezTo>
                      <a:lnTo>
                        <a:pt x="0" y="678"/>
                      </a:lnTo>
                      <a:cubicBezTo>
                        <a:pt x="189" y="2788"/>
                        <a:pt x="1922" y="4427"/>
                        <a:pt x="4096" y="4427"/>
                      </a:cubicBezTo>
                      <a:cubicBezTo>
                        <a:pt x="6270" y="4427"/>
                        <a:pt x="8003" y="2788"/>
                        <a:pt x="8192" y="678"/>
                      </a:cubicBezTo>
                      <a:lnTo>
                        <a:pt x="6333" y="678"/>
                      </a:lnTo>
                      <a:cubicBezTo>
                        <a:pt x="6270" y="678"/>
                        <a:pt x="6175" y="646"/>
                        <a:pt x="6112" y="615"/>
                      </a:cubicBezTo>
                      <a:cubicBezTo>
                        <a:pt x="5498" y="205"/>
                        <a:pt x="4789" y="0"/>
                        <a:pt x="408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Ubuntu"/>
                    <a:ea typeface="Ubuntu"/>
                    <a:cs typeface="Ubuntu"/>
                    <a:sym typeface="Ubuntu"/>
                  </a:endParaRPr>
                </a:p>
              </p:txBody>
            </p:sp>
            <p:sp>
              <p:nvSpPr>
                <p:cNvPr id="412" name="Google Shape;412;p2"/>
                <p:cNvSpPr/>
                <p:nvPr/>
              </p:nvSpPr>
              <p:spPr>
                <a:xfrm>
                  <a:off x="-57679825" y="3726625"/>
                  <a:ext cx="18925" cy="63825"/>
                </a:xfrm>
                <a:custGeom>
                  <a:rect b="b" l="l" r="r" t="t"/>
                  <a:pathLst>
                    <a:path extrusionOk="0" h="2553" w="757">
                      <a:moveTo>
                        <a:pt x="1" y="1"/>
                      </a:moveTo>
                      <a:lnTo>
                        <a:pt x="1" y="2552"/>
                      </a:lnTo>
                      <a:cubicBezTo>
                        <a:pt x="442" y="2269"/>
                        <a:pt x="757" y="1796"/>
                        <a:pt x="757" y="1261"/>
                      </a:cubicBezTo>
                      <a:cubicBezTo>
                        <a:pt x="757" y="757"/>
                        <a:pt x="442" y="284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Ubuntu"/>
                    <a:ea typeface="Ubuntu"/>
                    <a:cs typeface="Ubuntu"/>
                    <a:sym typeface="Ubuntu"/>
                  </a:endParaRPr>
                </a:p>
              </p:txBody>
            </p:sp>
          </p:grpSp>
        </p:grpSp>
        <p:grpSp>
          <p:nvGrpSpPr>
            <p:cNvPr id="413" name="Google Shape;413;p2"/>
            <p:cNvGrpSpPr/>
            <p:nvPr/>
          </p:nvGrpSpPr>
          <p:grpSpPr>
            <a:xfrm>
              <a:off x="3668002" y="1140246"/>
              <a:ext cx="1577876" cy="3129939"/>
              <a:chOff x="4668650" y="1211525"/>
              <a:chExt cx="1536300" cy="3306550"/>
            </a:xfrm>
          </p:grpSpPr>
          <p:sp>
            <p:nvSpPr>
              <p:cNvPr id="414" name="Google Shape;414;p2"/>
              <p:cNvSpPr/>
              <p:nvPr/>
            </p:nvSpPr>
            <p:spPr>
              <a:xfrm>
                <a:off x="4668650" y="1211525"/>
                <a:ext cx="1536300" cy="232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2"/>
              <p:cNvSpPr/>
              <p:nvPr/>
            </p:nvSpPr>
            <p:spPr>
              <a:xfrm>
                <a:off x="4668650" y="1219875"/>
                <a:ext cx="1536300" cy="3298200"/>
              </a:xfrm>
              <a:prstGeom prst="rect">
                <a:avLst/>
              </a:prstGeom>
              <a:noFill/>
              <a:ln cap="flat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2"/>
              <p:cNvSpPr txBox="1"/>
              <p:nvPr/>
            </p:nvSpPr>
            <p:spPr>
              <a:xfrm>
                <a:off x="4697300" y="3648225"/>
                <a:ext cx="1507500" cy="32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hr-HR" sz="900" u="none" cap="none" strike="noStrike">
                    <a:solidFill>
                      <a:srgbClr val="434343"/>
                    </a:solidFill>
                    <a:latin typeface="Ubuntu"/>
                    <a:ea typeface="Ubuntu"/>
                    <a:cs typeface="Ubuntu"/>
                    <a:sym typeface="Ubuntu"/>
                  </a:rPr>
                  <a:t>Diona Plakolli</a:t>
                </a:r>
                <a:endParaRPr b="1" i="0" sz="900" u="none" cap="none" strike="noStrike">
                  <a:solidFill>
                    <a:srgbClr val="434343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sp>
            <p:nvSpPr>
              <p:cNvPr id="417" name="Google Shape;417;p2"/>
              <p:cNvSpPr txBox="1"/>
              <p:nvPr/>
            </p:nvSpPr>
            <p:spPr>
              <a:xfrm>
                <a:off x="4725963" y="3919147"/>
                <a:ext cx="1421700" cy="52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0" i="0" lang="hr-HR" sz="900" u="none" cap="none" strike="noStrike">
                    <a:solidFill>
                      <a:srgbClr val="999999"/>
                    </a:solidFill>
                    <a:latin typeface="Ubuntu"/>
                    <a:ea typeface="Ubuntu"/>
                    <a:cs typeface="Ubuntu"/>
                    <a:sym typeface="Ubuntu"/>
                  </a:rPr>
                  <a:t>Designing &amp; Marketing</a:t>
                </a:r>
                <a:endParaRPr b="0" i="0" sz="900" u="none" cap="none" strike="noStrike">
                  <a:solidFill>
                    <a:srgbClr val="999999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grpSp>
            <p:nvGrpSpPr>
              <p:cNvPr id="418" name="Google Shape;418;p2"/>
              <p:cNvGrpSpPr/>
              <p:nvPr/>
            </p:nvGrpSpPr>
            <p:grpSpPr>
              <a:xfrm>
                <a:off x="5009709" y="1927702"/>
                <a:ext cx="854180" cy="854275"/>
                <a:chOff x="-57568775" y="3198925"/>
                <a:chExt cx="318225" cy="318225"/>
              </a:xfrm>
            </p:grpSpPr>
            <p:sp>
              <p:nvSpPr>
                <p:cNvPr id="419" name="Google Shape;419;p2"/>
                <p:cNvSpPr/>
                <p:nvPr/>
              </p:nvSpPr>
              <p:spPr>
                <a:xfrm>
                  <a:off x="-57530950" y="3373775"/>
                  <a:ext cx="18125" cy="64600"/>
                </a:xfrm>
                <a:custGeom>
                  <a:rect b="b" l="l" r="r" t="t"/>
                  <a:pathLst>
                    <a:path extrusionOk="0" h="2584" w="725">
                      <a:moveTo>
                        <a:pt x="725" y="0"/>
                      </a:moveTo>
                      <a:cubicBezTo>
                        <a:pt x="315" y="284"/>
                        <a:pt x="0" y="725"/>
                        <a:pt x="0" y="1261"/>
                      </a:cubicBezTo>
                      <a:lnTo>
                        <a:pt x="0" y="1324"/>
                      </a:lnTo>
                      <a:cubicBezTo>
                        <a:pt x="0" y="1859"/>
                        <a:pt x="315" y="2332"/>
                        <a:pt x="725" y="2584"/>
                      </a:cubicBezTo>
                      <a:lnTo>
                        <a:pt x="725" y="1576"/>
                      </a:lnTo>
                      <a:lnTo>
                        <a:pt x="7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Ubuntu"/>
                    <a:ea typeface="Ubuntu"/>
                    <a:cs typeface="Ubuntu"/>
                    <a:sym typeface="Ubuntu"/>
                  </a:endParaRPr>
                </a:p>
              </p:txBody>
            </p:sp>
            <p:sp>
              <p:nvSpPr>
                <p:cNvPr id="420" name="Google Shape;420;p2"/>
                <p:cNvSpPr/>
                <p:nvPr/>
              </p:nvSpPr>
              <p:spPr>
                <a:xfrm>
                  <a:off x="-57568775" y="3406850"/>
                  <a:ext cx="99275" cy="110300"/>
                </a:xfrm>
                <a:custGeom>
                  <a:rect b="b" l="l" r="r" t="t"/>
                  <a:pathLst>
                    <a:path extrusionOk="0" h="4412" w="3971">
                      <a:moveTo>
                        <a:pt x="757" y="1"/>
                      </a:moveTo>
                      <a:cubicBezTo>
                        <a:pt x="285" y="473"/>
                        <a:pt x="1" y="1103"/>
                        <a:pt x="1" y="1796"/>
                      </a:cubicBezTo>
                      <a:cubicBezTo>
                        <a:pt x="1" y="3246"/>
                        <a:pt x="1198" y="4411"/>
                        <a:pt x="2616" y="4411"/>
                      </a:cubicBezTo>
                      <a:cubicBezTo>
                        <a:pt x="3120" y="4411"/>
                        <a:pt x="3561" y="4254"/>
                        <a:pt x="3971" y="4002"/>
                      </a:cubicBezTo>
                      <a:cubicBezTo>
                        <a:pt x="3435" y="3561"/>
                        <a:pt x="2994" y="2962"/>
                        <a:pt x="2710" y="2363"/>
                      </a:cubicBezTo>
                      <a:lnTo>
                        <a:pt x="1891" y="1891"/>
                      </a:lnTo>
                      <a:cubicBezTo>
                        <a:pt x="1230" y="1481"/>
                        <a:pt x="789" y="788"/>
                        <a:pt x="7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Ubuntu"/>
                    <a:ea typeface="Ubuntu"/>
                    <a:cs typeface="Ubuntu"/>
                    <a:sym typeface="Ubuntu"/>
                  </a:endParaRPr>
                </a:p>
              </p:txBody>
            </p:sp>
            <p:sp>
              <p:nvSpPr>
                <p:cNvPr id="421" name="Google Shape;421;p2"/>
                <p:cNvSpPr/>
                <p:nvPr/>
              </p:nvSpPr>
              <p:spPr>
                <a:xfrm>
                  <a:off x="-57494725" y="3254850"/>
                  <a:ext cx="207175" cy="262300"/>
                </a:xfrm>
                <a:custGeom>
                  <a:rect b="b" l="l" r="r" t="t"/>
                  <a:pathLst>
                    <a:path extrusionOk="0" h="10492" w="8287">
                      <a:moveTo>
                        <a:pt x="2647" y="5293"/>
                      </a:moveTo>
                      <a:cubicBezTo>
                        <a:pt x="2836" y="5293"/>
                        <a:pt x="2993" y="5451"/>
                        <a:pt x="2993" y="5640"/>
                      </a:cubicBezTo>
                      <a:cubicBezTo>
                        <a:pt x="2993" y="5829"/>
                        <a:pt x="2836" y="5986"/>
                        <a:pt x="2647" y="5986"/>
                      </a:cubicBezTo>
                      <a:cubicBezTo>
                        <a:pt x="2628" y="5989"/>
                        <a:pt x="2609" y="5990"/>
                        <a:pt x="2592" y="5990"/>
                      </a:cubicBezTo>
                      <a:cubicBezTo>
                        <a:pt x="2400" y="5990"/>
                        <a:pt x="2269" y="5841"/>
                        <a:pt x="2269" y="5640"/>
                      </a:cubicBezTo>
                      <a:cubicBezTo>
                        <a:pt x="2269" y="5451"/>
                        <a:pt x="2426" y="5293"/>
                        <a:pt x="2647" y="5293"/>
                      </a:cubicBezTo>
                      <a:close/>
                      <a:moveTo>
                        <a:pt x="5640" y="5324"/>
                      </a:moveTo>
                      <a:cubicBezTo>
                        <a:pt x="5829" y="5324"/>
                        <a:pt x="5986" y="5482"/>
                        <a:pt x="5986" y="5671"/>
                      </a:cubicBezTo>
                      <a:cubicBezTo>
                        <a:pt x="6018" y="5860"/>
                        <a:pt x="5860" y="6018"/>
                        <a:pt x="5640" y="6018"/>
                      </a:cubicBezTo>
                      <a:cubicBezTo>
                        <a:pt x="5419" y="6018"/>
                        <a:pt x="5262" y="5860"/>
                        <a:pt x="5262" y="5671"/>
                      </a:cubicBezTo>
                      <a:cubicBezTo>
                        <a:pt x="5262" y="5482"/>
                        <a:pt x="5419" y="5324"/>
                        <a:pt x="5640" y="5324"/>
                      </a:cubicBezTo>
                      <a:close/>
                      <a:moveTo>
                        <a:pt x="5191" y="7845"/>
                      </a:moveTo>
                      <a:cubicBezTo>
                        <a:pt x="5285" y="7845"/>
                        <a:pt x="5372" y="7876"/>
                        <a:pt x="5419" y="7939"/>
                      </a:cubicBezTo>
                      <a:cubicBezTo>
                        <a:pt x="5640" y="8065"/>
                        <a:pt x="5640" y="8317"/>
                        <a:pt x="5482" y="8475"/>
                      </a:cubicBezTo>
                      <a:cubicBezTo>
                        <a:pt x="5104" y="8822"/>
                        <a:pt x="4632" y="9011"/>
                        <a:pt x="4128" y="9011"/>
                      </a:cubicBezTo>
                      <a:cubicBezTo>
                        <a:pt x="3624" y="9011"/>
                        <a:pt x="3151" y="8822"/>
                        <a:pt x="2836" y="8475"/>
                      </a:cubicBezTo>
                      <a:cubicBezTo>
                        <a:pt x="2678" y="8317"/>
                        <a:pt x="2678" y="8065"/>
                        <a:pt x="2836" y="7939"/>
                      </a:cubicBezTo>
                      <a:cubicBezTo>
                        <a:pt x="2915" y="7876"/>
                        <a:pt x="3009" y="7845"/>
                        <a:pt x="3100" y="7845"/>
                      </a:cubicBezTo>
                      <a:cubicBezTo>
                        <a:pt x="3190" y="7845"/>
                        <a:pt x="3277" y="7876"/>
                        <a:pt x="3340" y="7939"/>
                      </a:cubicBezTo>
                      <a:cubicBezTo>
                        <a:pt x="3561" y="8160"/>
                        <a:pt x="3844" y="8270"/>
                        <a:pt x="4128" y="8270"/>
                      </a:cubicBezTo>
                      <a:cubicBezTo>
                        <a:pt x="4411" y="8270"/>
                        <a:pt x="4695" y="8160"/>
                        <a:pt x="4915" y="7939"/>
                      </a:cubicBezTo>
                      <a:cubicBezTo>
                        <a:pt x="4994" y="7876"/>
                        <a:pt x="5096" y="7845"/>
                        <a:pt x="5191" y="7845"/>
                      </a:cubicBezTo>
                      <a:close/>
                      <a:moveTo>
                        <a:pt x="1796" y="0"/>
                      </a:moveTo>
                      <a:cubicBezTo>
                        <a:pt x="1670" y="126"/>
                        <a:pt x="1135" y="504"/>
                        <a:pt x="1072" y="630"/>
                      </a:cubicBezTo>
                      <a:cubicBezTo>
                        <a:pt x="442" y="1260"/>
                        <a:pt x="0" y="2363"/>
                        <a:pt x="0" y="3403"/>
                      </a:cubicBezTo>
                      <a:lnTo>
                        <a:pt x="0" y="6396"/>
                      </a:lnTo>
                      <a:cubicBezTo>
                        <a:pt x="0" y="8632"/>
                        <a:pt x="1859" y="10491"/>
                        <a:pt x="4128" y="10491"/>
                      </a:cubicBezTo>
                      <a:cubicBezTo>
                        <a:pt x="6427" y="10491"/>
                        <a:pt x="8286" y="8632"/>
                        <a:pt x="8286" y="6396"/>
                      </a:cubicBezTo>
                      <a:lnTo>
                        <a:pt x="8286" y="4505"/>
                      </a:lnTo>
                      <a:cubicBezTo>
                        <a:pt x="8157" y="4513"/>
                        <a:pt x="8028" y="4517"/>
                        <a:pt x="7899" y="4517"/>
                      </a:cubicBezTo>
                      <a:cubicBezTo>
                        <a:pt x="6396" y="4517"/>
                        <a:pt x="4939" y="4009"/>
                        <a:pt x="3750" y="2993"/>
                      </a:cubicBezTo>
                      <a:cubicBezTo>
                        <a:pt x="2804" y="2206"/>
                        <a:pt x="2174" y="1103"/>
                        <a:pt x="179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Ubuntu"/>
                    <a:ea typeface="Ubuntu"/>
                    <a:cs typeface="Ubuntu"/>
                    <a:sym typeface="Ubuntu"/>
                  </a:endParaRPr>
                </a:p>
              </p:txBody>
            </p:sp>
            <p:sp>
              <p:nvSpPr>
                <p:cNvPr id="422" name="Google Shape;422;p2"/>
                <p:cNvSpPr/>
                <p:nvPr/>
              </p:nvSpPr>
              <p:spPr>
                <a:xfrm>
                  <a:off x="-57269475" y="3372975"/>
                  <a:ext cx="18925" cy="63825"/>
                </a:xfrm>
                <a:custGeom>
                  <a:rect b="b" l="l" r="r" t="t"/>
                  <a:pathLst>
                    <a:path extrusionOk="0" h="2553" w="757">
                      <a:moveTo>
                        <a:pt x="1" y="1"/>
                      </a:moveTo>
                      <a:lnTo>
                        <a:pt x="1" y="2553"/>
                      </a:lnTo>
                      <a:cubicBezTo>
                        <a:pt x="442" y="2301"/>
                        <a:pt x="757" y="1828"/>
                        <a:pt x="757" y="1261"/>
                      </a:cubicBezTo>
                      <a:cubicBezTo>
                        <a:pt x="757" y="757"/>
                        <a:pt x="473" y="284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Ubuntu"/>
                    <a:ea typeface="Ubuntu"/>
                    <a:cs typeface="Ubuntu"/>
                    <a:sym typeface="Ubuntu"/>
                  </a:endParaRPr>
                </a:p>
              </p:txBody>
            </p:sp>
            <p:sp>
              <p:nvSpPr>
                <p:cNvPr id="423" name="Google Shape;423;p2"/>
                <p:cNvSpPr/>
                <p:nvPr/>
              </p:nvSpPr>
              <p:spPr>
                <a:xfrm>
                  <a:off x="-57436450" y="3198925"/>
                  <a:ext cx="185900" cy="154400"/>
                </a:xfrm>
                <a:custGeom>
                  <a:rect b="b" l="l" r="r" t="t"/>
                  <a:pathLst>
                    <a:path extrusionOk="0" h="6176" w="7436">
                      <a:moveTo>
                        <a:pt x="1828" y="0"/>
                      </a:moveTo>
                      <a:cubicBezTo>
                        <a:pt x="1198" y="0"/>
                        <a:pt x="568" y="126"/>
                        <a:pt x="1" y="315"/>
                      </a:cubicBezTo>
                      <a:cubicBezTo>
                        <a:pt x="1" y="977"/>
                        <a:pt x="127" y="1639"/>
                        <a:pt x="316" y="2237"/>
                      </a:cubicBezTo>
                      <a:cubicBezTo>
                        <a:pt x="631" y="3151"/>
                        <a:pt x="1167" y="3970"/>
                        <a:pt x="1923" y="4600"/>
                      </a:cubicBezTo>
                      <a:cubicBezTo>
                        <a:pt x="2710" y="5262"/>
                        <a:pt x="3655" y="5734"/>
                        <a:pt x="4632" y="5892"/>
                      </a:cubicBezTo>
                      <a:cubicBezTo>
                        <a:pt x="5073" y="5976"/>
                        <a:pt x="5262" y="5976"/>
                        <a:pt x="5507" y="5976"/>
                      </a:cubicBezTo>
                      <a:lnTo>
                        <a:pt x="5507" y="5976"/>
                      </a:lnTo>
                      <a:cubicBezTo>
                        <a:pt x="5630" y="5976"/>
                        <a:pt x="5766" y="5976"/>
                        <a:pt x="5955" y="5986"/>
                      </a:cubicBezTo>
                      <a:lnTo>
                        <a:pt x="6680" y="5986"/>
                      </a:lnTo>
                      <a:cubicBezTo>
                        <a:pt x="6963" y="5986"/>
                        <a:pt x="7215" y="6049"/>
                        <a:pt x="7436" y="6175"/>
                      </a:cubicBezTo>
                      <a:lnTo>
                        <a:pt x="7436" y="5671"/>
                      </a:lnTo>
                      <a:lnTo>
                        <a:pt x="7436" y="5640"/>
                      </a:lnTo>
                      <a:cubicBezTo>
                        <a:pt x="7436" y="2552"/>
                        <a:pt x="4916" y="0"/>
                        <a:pt x="1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Ubuntu"/>
                    <a:ea typeface="Ubuntu"/>
                    <a:cs typeface="Ubuntu"/>
                    <a:sym typeface="Ubuntu"/>
                  </a:endParaRPr>
                </a:p>
              </p:txBody>
            </p:sp>
            <p:sp>
              <p:nvSpPr>
                <p:cNvPr id="424" name="Google Shape;424;p2"/>
                <p:cNvSpPr/>
                <p:nvPr/>
              </p:nvSpPr>
              <p:spPr>
                <a:xfrm>
                  <a:off x="-57532525" y="3215450"/>
                  <a:ext cx="77975" cy="148900"/>
                </a:xfrm>
                <a:custGeom>
                  <a:rect b="b" l="l" r="r" t="t"/>
                  <a:pathLst>
                    <a:path extrusionOk="0" h="5956" w="3119">
                      <a:moveTo>
                        <a:pt x="3056" y="1"/>
                      </a:moveTo>
                      <a:cubicBezTo>
                        <a:pt x="1260" y="946"/>
                        <a:pt x="0" y="2836"/>
                        <a:pt x="0" y="5010"/>
                      </a:cubicBezTo>
                      <a:lnTo>
                        <a:pt x="0" y="5199"/>
                      </a:lnTo>
                      <a:lnTo>
                        <a:pt x="0" y="5955"/>
                      </a:lnTo>
                      <a:lnTo>
                        <a:pt x="63" y="5955"/>
                      </a:lnTo>
                      <a:cubicBezTo>
                        <a:pt x="158" y="5829"/>
                        <a:pt x="284" y="5766"/>
                        <a:pt x="410" y="5672"/>
                      </a:cubicBezTo>
                      <a:lnTo>
                        <a:pt x="788" y="5451"/>
                      </a:lnTo>
                      <a:lnTo>
                        <a:pt x="788" y="4601"/>
                      </a:lnTo>
                      <a:cubicBezTo>
                        <a:pt x="914" y="3088"/>
                        <a:pt x="1828" y="1576"/>
                        <a:pt x="3119" y="789"/>
                      </a:cubicBezTo>
                      <a:cubicBezTo>
                        <a:pt x="3088" y="505"/>
                        <a:pt x="3056" y="253"/>
                        <a:pt x="305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Ubuntu"/>
                    <a:ea typeface="Ubuntu"/>
                    <a:cs typeface="Ubuntu"/>
                    <a:sym typeface="Ubuntu"/>
                  </a:endParaRPr>
                </a:p>
              </p:txBody>
            </p:sp>
          </p:grpSp>
        </p:grpSp>
        <p:grpSp>
          <p:nvGrpSpPr>
            <p:cNvPr id="425" name="Google Shape;425;p2"/>
            <p:cNvGrpSpPr/>
            <p:nvPr/>
          </p:nvGrpSpPr>
          <p:grpSpPr>
            <a:xfrm>
              <a:off x="5369672" y="1147922"/>
              <a:ext cx="1529084" cy="3122035"/>
              <a:chOff x="6466750" y="1211525"/>
              <a:chExt cx="1536325" cy="3306550"/>
            </a:xfrm>
          </p:grpSpPr>
          <p:sp>
            <p:nvSpPr>
              <p:cNvPr id="426" name="Google Shape;426;p2"/>
              <p:cNvSpPr/>
              <p:nvPr/>
            </p:nvSpPr>
            <p:spPr>
              <a:xfrm>
                <a:off x="6466750" y="1219875"/>
                <a:ext cx="1536300" cy="3298200"/>
              </a:xfrm>
              <a:prstGeom prst="rect">
                <a:avLst/>
              </a:prstGeom>
              <a:noFill/>
              <a:ln cap="flat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27" name="Google Shape;427;p2"/>
              <p:cNvGrpSpPr/>
              <p:nvPr/>
            </p:nvGrpSpPr>
            <p:grpSpPr>
              <a:xfrm>
                <a:off x="6466750" y="1211525"/>
                <a:ext cx="1536325" cy="3233822"/>
                <a:chOff x="6466750" y="1211525"/>
                <a:chExt cx="1536325" cy="3233822"/>
              </a:xfrm>
            </p:grpSpPr>
            <p:sp>
              <p:nvSpPr>
                <p:cNvPr id="428" name="Google Shape;428;p2"/>
                <p:cNvSpPr/>
                <p:nvPr/>
              </p:nvSpPr>
              <p:spPr>
                <a:xfrm>
                  <a:off x="6466750" y="1211525"/>
                  <a:ext cx="1536300" cy="23295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9" name="Google Shape;429;p2"/>
                <p:cNvSpPr txBox="1"/>
                <p:nvPr/>
              </p:nvSpPr>
              <p:spPr>
                <a:xfrm>
                  <a:off x="6466775" y="3648225"/>
                  <a:ext cx="1536300" cy="323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hr-HR" sz="900" u="none" cap="none" strike="noStrike">
                      <a:solidFill>
                        <a:srgbClr val="434343"/>
                      </a:solidFill>
                      <a:latin typeface="Ubuntu"/>
                      <a:ea typeface="Ubuntu"/>
                      <a:cs typeface="Ubuntu"/>
                      <a:sym typeface="Ubuntu"/>
                    </a:rPr>
                    <a:t>Melinda Eriksson</a:t>
                  </a:r>
                  <a:endParaRPr b="1" i="0" sz="900" u="none" cap="none" strike="noStrike">
                    <a:solidFill>
                      <a:srgbClr val="434343"/>
                    </a:solidFill>
                    <a:latin typeface="Ubuntu"/>
                    <a:ea typeface="Ubuntu"/>
                    <a:cs typeface="Ubuntu"/>
                    <a:sym typeface="Ubuntu"/>
                  </a:endParaRPr>
                </a:p>
              </p:txBody>
            </p:sp>
            <p:sp>
              <p:nvSpPr>
                <p:cNvPr id="430" name="Google Shape;430;p2"/>
                <p:cNvSpPr txBox="1"/>
                <p:nvPr/>
              </p:nvSpPr>
              <p:spPr>
                <a:xfrm>
                  <a:off x="6529275" y="3919147"/>
                  <a:ext cx="1421700" cy="526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0" i="0" lang="hr-HR" sz="900" u="none" cap="none" strike="noStrike">
                      <a:solidFill>
                        <a:srgbClr val="999999"/>
                      </a:solidFill>
                      <a:latin typeface="Ubuntu"/>
                      <a:ea typeface="Ubuntu"/>
                      <a:cs typeface="Ubuntu"/>
                      <a:sym typeface="Ubuntu"/>
                    </a:rPr>
                    <a:t>Marketing</a:t>
                  </a:r>
                  <a:endParaRPr b="0" i="0" sz="900" u="none" cap="none" strike="noStrike">
                    <a:solidFill>
                      <a:srgbClr val="999999"/>
                    </a:solidFill>
                    <a:latin typeface="Ubuntu"/>
                    <a:ea typeface="Ubuntu"/>
                    <a:cs typeface="Ubuntu"/>
                    <a:sym typeface="Ubuntu"/>
                  </a:endParaRPr>
                </a:p>
              </p:txBody>
            </p:sp>
            <p:grpSp>
              <p:nvGrpSpPr>
                <p:cNvPr id="431" name="Google Shape;431;p2"/>
                <p:cNvGrpSpPr/>
                <p:nvPr/>
              </p:nvGrpSpPr>
              <p:grpSpPr>
                <a:xfrm>
                  <a:off x="6793205" y="1927637"/>
                  <a:ext cx="854198" cy="972050"/>
                  <a:chOff x="-52832000" y="3192625"/>
                  <a:chExt cx="279625" cy="318225"/>
                </a:xfrm>
              </p:grpSpPr>
              <p:sp>
                <p:nvSpPr>
                  <p:cNvPr id="432" name="Google Shape;432;p2"/>
                  <p:cNvSpPr/>
                  <p:nvPr/>
                </p:nvSpPr>
                <p:spPr>
                  <a:xfrm>
                    <a:off x="-52574450" y="3306025"/>
                    <a:ext cx="22075" cy="110300"/>
                  </a:xfrm>
                  <a:custGeom>
                    <a:rect b="b" l="l" r="r" t="t"/>
                    <a:pathLst>
                      <a:path extrusionOk="0" h="4412" w="883">
                        <a:moveTo>
                          <a:pt x="1" y="1"/>
                        </a:moveTo>
                        <a:lnTo>
                          <a:pt x="1" y="1"/>
                        </a:lnTo>
                        <a:cubicBezTo>
                          <a:pt x="95" y="348"/>
                          <a:pt x="127" y="726"/>
                          <a:pt x="127" y="1104"/>
                        </a:cubicBezTo>
                        <a:lnTo>
                          <a:pt x="127" y="3939"/>
                        </a:lnTo>
                        <a:cubicBezTo>
                          <a:pt x="127" y="4097"/>
                          <a:pt x="127" y="4254"/>
                          <a:pt x="95" y="4412"/>
                        </a:cubicBezTo>
                        <a:cubicBezTo>
                          <a:pt x="537" y="4254"/>
                          <a:pt x="883" y="3876"/>
                          <a:pt x="883" y="3341"/>
                        </a:cubicBezTo>
                        <a:lnTo>
                          <a:pt x="883" y="1104"/>
                        </a:lnTo>
                        <a:cubicBezTo>
                          <a:pt x="883" y="600"/>
                          <a:pt x="537" y="127"/>
                          <a:pt x="1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Ubuntu"/>
                      <a:ea typeface="Ubuntu"/>
                      <a:cs typeface="Ubuntu"/>
                      <a:sym typeface="Ubuntu"/>
                    </a:endParaRPr>
                  </a:p>
                </p:txBody>
              </p:sp>
              <p:sp>
                <p:nvSpPr>
                  <p:cNvPr id="433" name="Google Shape;433;p2"/>
                  <p:cNvSpPr/>
                  <p:nvPr/>
                </p:nvSpPr>
                <p:spPr>
                  <a:xfrm>
                    <a:off x="-52826475" y="3192625"/>
                    <a:ext cx="267800" cy="100050"/>
                  </a:xfrm>
                  <a:custGeom>
                    <a:rect b="b" l="l" r="r" t="t"/>
                    <a:pathLst>
                      <a:path extrusionOk="0" h="4002" w="10712">
                        <a:moveTo>
                          <a:pt x="5356" y="0"/>
                        </a:moveTo>
                        <a:cubicBezTo>
                          <a:pt x="2836" y="0"/>
                          <a:pt x="725" y="1670"/>
                          <a:pt x="0" y="4001"/>
                        </a:cubicBezTo>
                        <a:cubicBezTo>
                          <a:pt x="284" y="3844"/>
                          <a:pt x="567" y="3749"/>
                          <a:pt x="882" y="3749"/>
                        </a:cubicBezTo>
                        <a:cubicBezTo>
                          <a:pt x="1639" y="2017"/>
                          <a:pt x="3371" y="756"/>
                          <a:pt x="5356" y="756"/>
                        </a:cubicBezTo>
                        <a:cubicBezTo>
                          <a:pt x="7373" y="756"/>
                          <a:pt x="9105" y="1985"/>
                          <a:pt x="9861" y="3749"/>
                        </a:cubicBezTo>
                        <a:cubicBezTo>
                          <a:pt x="10176" y="3749"/>
                          <a:pt x="10492" y="3844"/>
                          <a:pt x="10712" y="4001"/>
                        </a:cubicBezTo>
                        <a:cubicBezTo>
                          <a:pt x="10019" y="1702"/>
                          <a:pt x="7877" y="0"/>
                          <a:pt x="5356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Ubuntu"/>
                      <a:ea typeface="Ubuntu"/>
                      <a:cs typeface="Ubuntu"/>
                      <a:sym typeface="Ubuntu"/>
                    </a:endParaRPr>
                  </a:p>
                </p:txBody>
              </p:sp>
              <p:sp>
                <p:nvSpPr>
                  <p:cNvPr id="434" name="Google Shape;434;p2"/>
                  <p:cNvSpPr/>
                  <p:nvPr/>
                </p:nvSpPr>
                <p:spPr>
                  <a:xfrm>
                    <a:off x="-52794975" y="3361175"/>
                    <a:ext cx="204800" cy="149675"/>
                  </a:xfrm>
                  <a:custGeom>
                    <a:rect b="b" l="l" r="r" t="t"/>
                    <a:pathLst>
                      <a:path extrusionOk="0" h="5987" w="8192">
                        <a:moveTo>
                          <a:pt x="5132" y="2560"/>
                        </a:moveTo>
                        <a:cubicBezTo>
                          <a:pt x="5230" y="2560"/>
                          <a:pt x="5325" y="2599"/>
                          <a:pt x="5388" y="2678"/>
                        </a:cubicBezTo>
                        <a:cubicBezTo>
                          <a:pt x="5577" y="2836"/>
                          <a:pt x="5577" y="3088"/>
                          <a:pt x="5419" y="3182"/>
                        </a:cubicBezTo>
                        <a:cubicBezTo>
                          <a:pt x="5073" y="3560"/>
                          <a:pt x="4569" y="3749"/>
                          <a:pt x="4096" y="3749"/>
                        </a:cubicBezTo>
                        <a:cubicBezTo>
                          <a:pt x="3592" y="3749"/>
                          <a:pt x="3120" y="3560"/>
                          <a:pt x="2773" y="3182"/>
                        </a:cubicBezTo>
                        <a:cubicBezTo>
                          <a:pt x="2615" y="3025"/>
                          <a:pt x="2615" y="2804"/>
                          <a:pt x="2773" y="2678"/>
                        </a:cubicBezTo>
                        <a:cubicBezTo>
                          <a:pt x="2852" y="2599"/>
                          <a:pt x="2946" y="2560"/>
                          <a:pt x="3037" y="2560"/>
                        </a:cubicBezTo>
                        <a:cubicBezTo>
                          <a:pt x="3127" y="2560"/>
                          <a:pt x="3214" y="2599"/>
                          <a:pt x="3277" y="2678"/>
                        </a:cubicBezTo>
                        <a:cubicBezTo>
                          <a:pt x="3498" y="2899"/>
                          <a:pt x="3781" y="3009"/>
                          <a:pt x="4065" y="3009"/>
                        </a:cubicBezTo>
                        <a:cubicBezTo>
                          <a:pt x="4348" y="3009"/>
                          <a:pt x="4632" y="2899"/>
                          <a:pt x="4852" y="2678"/>
                        </a:cubicBezTo>
                        <a:cubicBezTo>
                          <a:pt x="4931" y="2599"/>
                          <a:pt x="5033" y="2560"/>
                          <a:pt x="5132" y="2560"/>
                        </a:cubicBezTo>
                        <a:close/>
                        <a:moveTo>
                          <a:pt x="1" y="0"/>
                        </a:moveTo>
                        <a:lnTo>
                          <a:pt x="1" y="1859"/>
                        </a:lnTo>
                        <a:cubicBezTo>
                          <a:pt x="1" y="2993"/>
                          <a:pt x="473" y="4127"/>
                          <a:pt x="1355" y="4915"/>
                        </a:cubicBezTo>
                        <a:cubicBezTo>
                          <a:pt x="2111" y="5640"/>
                          <a:pt x="3088" y="5986"/>
                          <a:pt x="4096" y="5986"/>
                        </a:cubicBezTo>
                        <a:lnTo>
                          <a:pt x="4506" y="5986"/>
                        </a:lnTo>
                        <a:cubicBezTo>
                          <a:pt x="6585" y="5797"/>
                          <a:pt x="8192" y="3907"/>
                          <a:pt x="8192" y="1733"/>
                        </a:cubicBezTo>
                        <a:lnTo>
                          <a:pt x="8192" y="32"/>
                        </a:lnTo>
                        <a:cubicBezTo>
                          <a:pt x="8192" y="1261"/>
                          <a:pt x="7215" y="2237"/>
                          <a:pt x="5955" y="2237"/>
                        </a:cubicBezTo>
                        <a:cubicBezTo>
                          <a:pt x="5167" y="2237"/>
                          <a:pt x="4506" y="1859"/>
                          <a:pt x="4096" y="1229"/>
                        </a:cubicBezTo>
                        <a:cubicBezTo>
                          <a:pt x="3718" y="1796"/>
                          <a:pt x="2994" y="2237"/>
                          <a:pt x="2269" y="2237"/>
                        </a:cubicBezTo>
                        <a:cubicBezTo>
                          <a:pt x="1040" y="2237"/>
                          <a:pt x="1" y="1261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Ubuntu"/>
                      <a:ea typeface="Ubuntu"/>
                      <a:cs typeface="Ubuntu"/>
                      <a:sym typeface="Ubuntu"/>
                    </a:endParaRPr>
                  </a:p>
                </p:txBody>
              </p:sp>
              <p:sp>
                <p:nvSpPr>
                  <p:cNvPr id="435" name="Google Shape;435;p2"/>
                  <p:cNvSpPr/>
                  <p:nvPr/>
                </p:nvSpPr>
                <p:spPr>
                  <a:xfrm>
                    <a:off x="-52791025" y="3231225"/>
                    <a:ext cx="137850" cy="74825"/>
                  </a:xfrm>
                  <a:custGeom>
                    <a:rect b="b" l="l" r="r" t="t"/>
                    <a:pathLst>
                      <a:path extrusionOk="0" h="2993" w="5514">
                        <a:moveTo>
                          <a:pt x="3938" y="0"/>
                        </a:moveTo>
                        <a:cubicBezTo>
                          <a:pt x="2048" y="0"/>
                          <a:pt x="473" y="1260"/>
                          <a:pt x="0" y="2993"/>
                        </a:cubicBezTo>
                        <a:lnTo>
                          <a:pt x="1701" y="2993"/>
                        </a:lnTo>
                        <a:cubicBezTo>
                          <a:pt x="3434" y="2993"/>
                          <a:pt x="4946" y="1890"/>
                          <a:pt x="5513" y="315"/>
                        </a:cubicBezTo>
                        <a:cubicBezTo>
                          <a:pt x="5041" y="126"/>
                          <a:pt x="4505" y="0"/>
                          <a:pt x="3938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Ubuntu"/>
                      <a:ea typeface="Ubuntu"/>
                      <a:cs typeface="Ubuntu"/>
                      <a:sym typeface="Ubuntu"/>
                    </a:endParaRPr>
                  </a:p>
                </p:txBody>
              </p:sp>
              <p:sp>
                <p:nvSpPr>
                  <p:cNvPr id="436" name="Google Shape;436;p2"/>
                  <p:cNvSpPr/>
                  <p:nvPr/>
                </p:nvSpPr>
                <p:spPr>
                  <a:xfrm>
                    <a:off x="-52683125" y="3361950"/>
                    <a:ext cx="74825" cy="37850"/>
                  </a:xfrm>
                  <a:custGeom>
                    <a:rect b="b" l="l" r="r" t="t"/>
                    <a:pathLst>
                      <a:path extrusionOk="0" h="1514" w="2993">
                        <a:moveTo>
                          <a:pt x="0" y="1"/>
                        </a:moveTo>
                        <a:cubicBezTo>
                          <a:pt x="0" y="851"/>
                          <a:pt x="662" y="1513"/>
                          <a:pt x="1481" y="1513"/>
                        </a:cubicBezTo>
                        <a:cubicBezTo>
                          <a:pt x="2300" y="1513"/>
                          <a:pt x="2993" y="820"/>
                          <a:pt x="2993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Ubuntu"/>
                      <a:ea typeface="Ubuntu"/>
                      <a:cs typeface="Ubuntu"/>
                      <a:sym typeface="Ubuntu"/>
                    </a:endParaRPr>
                  </a:p>
                </p:txBody>
              </p:sp>
              <p:sp>
                <p:nvSpPr>
                  <p:cNvPr id="437" name="Google Shape;437;p2"/>
                  <p:cNvSpPr/>
                  <p:nvPr/>
                </p:nvSpPr>
                <p:spPr>
                  <a:xfrm>
                    <a:off x="-52794975" y="3247750"/>
                    <a:ext cx="204800" cy="104000"/>
                  </a:xfrm>
                  <a:custGeom>
                    <a:rect b="b" l="l" r="r" t="t"/>
                    <a:pathLst>
                      <a:path extrusionOk="0" h="4160" w="8192">
                        <a:moveTo>
                          <a:pt x="6365" y="1"/>
                        </a:moveTo>
                        <a:cubicBezTo>
                          <a:pt x="5640" y="1828"/>
                          <a:pt x="3876" y="3025"/>
                          <a:pt x="1859" y="3025"/>
                        </a:cubicBezTo>
                        <a:lnTo>
                          <a:pt x="1" y="3025"/>
                        </a:lnTo>
                        <a:lnTo>
                          <a:pt x="1" y="3403"/>
                        </a:lnTo>
                        <a:lnTo>
                          <a:pt x="1" y="4159"/>
                        </a:lnTo>
                        <a:cubicBezTo>
                          <a:pt x="1" y="3939"/>
                          <a:pt x="158" y="3781"/>
                          <a:pt x="379" y="3781"/>
                        </a:cubicBezTo>
                        <a:lnTo>
                          <a:pt x="7814" y="3781"/>
                        </a:lnTo>
                        <a:cubicBezTo>
                          <a:pt x="8003" y="3781"/>
                          <a:pt x="8160" y="3939"/>
                          <a:pt x="8160" y="4159"/>
                        </a:cubicBezTo>
                        <a:lnTo>
                          <a:pt x="8160" y="3403"/>
                        </a:lnTo>
                        <a:cubicBezTo>
                          <a:pt x="8192" y="2017"/>
                          <a:pt x="7467" y="757"/>
                          <a:pt x="6365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Ubuntu"/>
                      <a:ea typeface="Ubuntu"/>
                      <a:cs typeface="Ubuntu"/>
                      <a:sym typeface="Ubuntu"/>
                    </a:endParaRPr>
                  </a:p>
                </p:txBody>
              </p:sp>
              <p:sp>
                <p:nvSpPr>
                  <p:cNvPr id="438" name="Google Shape;438;p2"/>
                  <p:cNvSpPr/>
                  <p:nvPr/>
                </p:nvSpPr>
                <p:spPr>
                  <a:xfrm>
                    <a:off x="-52776850" y="3361950"/>
                    <a:ext cx="74825" cy="37850"/>
                  </a:xfrm>
                  <a:custGeom>
                    <a:rect b="b" l="l" r="r" t="t"/>
                    <a:pathLst>
                      <a:path extrusionOk="0" h="1514" w="2993">
                        <a:moveTo>
                          <a:pt x="0" y="1"/>
                        </a:moveTo>
                        <a:cubicBezTo>
                          <a:pt x="0" y="851"/>
                          <a:pt x="662" y="1513"/>
                          <a:pt x="1481" y="1513"/>
                        </a:cubicBezTo>
                        <a:cubicBezTo>
                          <a:pt x="2332" y="1513"/>
                          <a:pt x="2993" y="820"/>
                          <a:pt x="2993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Ubuntu"/>
                      <a:ea typeface="Ubuntu"/>
                      <a:cs typeface="Ubuntu"/>
                      <a:sym typeface="Ubuntu"/>
                    </a:endParaRPr>
                  </a:p>
                </p:txBody>
              </p:sp>
              <p:sp>
                <p:nvSpPr>
                  <p:cNvPr id="439" name="Google Shape;439;p2"/>
                  <p:cNvSpPr/>
                  <p:nvPr/>
                </p:nvSpPr>
                <p:spPr>
                  <a:xfrm>
                    <a:off x="-52832000" y="3306025"/>
                    <a:ext cx="21300" cy="110300"/>
                  </a:xfrm>
                  <a:custGeom>
                    <a:rect b="b" l="l" r="r" t="t"/>
                    <a:pathLst>
                      <a:path extrusionOk="0" h="4412" w="852">
                        <a:moveTo>
                          <a:pt x="851" y="1"/>
                        </a:moveTo>
                        <a:cubicBezTo>
                          <a:pt x="347" y="127"/>
                          <a:pt x="1" y="568"/>
                          <a:pt x="1" y="1104"/>
                        </a:cubicBezTo>
                        <a:lnTo>
                          <a:pt x="1" y="3341"/>
                        </a:lnTo>
                        <a:cubicBezTo>
                          <a:pt x="1" y="3813"/>
                          <a:pt x="316" y="4254"/>
                          <a:pt x="757" y="4412"/>
                        </a:cubicBezTo>
                        <a:lnTo>
                          <a:pt x="757" y="4097"/>
                        </a:lnTo>
                        <a:lnTo>
                          <a:pt x="757" y="3341"/>
                        </a:lnTo>
                        <a:lnTo>
                          <a:pt x="757" y="1104"/>
                        </a:lnTo>
                        <a:cubicBezTo>
                          <a:pt x="757" y="726"/>
                          <a:pt x="788" y="348"/>
                          <a:pt x="851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Ubuntu"/>
                      <a:ea typeface="Ubuntu"/>
                      <a:cs typeface="Ubuntu"/>
                      <a:sym typeface="Ubuntu"/>
                    </a:endParaRPr>
                  </a:p>
                </p:txBody>
              </p:sp>
            </p:grpSp>
          </p:grpSp>
        </p:grpSp>
        <p:grpSp>
          <p:nvGrpSpPr>
            <p:cNvPr id="440" name="Google Shape;440;p2"/>
            <p:cNvGrpSpPr/>
            <p:nvPr/>
          </p:nvGrpSpPr>
          <p:grpSpPr>
            <a:xfrm>
              <a:off x="7043903" y="1155806"/>
              <a:ext cx="1480571" cy="3114151"/>
              <a:chOff x="6466750" y="1211525"/>
              <a:chExt cx="1536325" cy="3306550"/>
            </a:xfrm>
          </p:grpSpPr>
          <p:sp>
            <p:nvSpPr>
              <p:cNvPr id="441" name="Google Shape;441;p2"/>
              <p:cNvSpPr/>
              <p:nvPr/>
            </p:nvSpPr>
            <p:spPr>
              <a:xfrm>
                <a:off x="6466750" y="1219875"/>
                <a:ext cx="1536300" cy="3298200"/>
              </a:xfrm>
              <a:prstGeom prst="rect">
                <a:avLst/>
              </a:prstGeom>
              <a:noFill/>
              <a:ln cap="flat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42" name="Google Shape;442;p2"/>
              <p:cNvGrpSpPr/>
              <p:nvPr/>
            </p:nvGrpSpPr>
            <p:grpSpPr>
              <a:xfrm>
                <a:off x="6466750" y="1211525"/>
                <a:ext cx="1536325" cy="3233822"/>
                <a:chOff x="6466750" y="1211525"/>
                <a:chExt cx="1536325" cy="3233822"/>
              </a:xfrm>
            </p:grpSpPr>
            <p:sp>
              <p:nvSpPr>
                <p:cNvPr id="443" name="Google Shape;443;p2"/>
                <p:cNvSpPr/>
                <p:nvPr/>
              </p:nvSpPr>
              <p:spPr>
                <a:xfrm>
                  <a:off x="6466750" y="1211525"/>
                  <a:ext cx="1536300" cy="23295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4" name="Google Shape;444;p2"/>
                <p:cNvSpPr txBox="1"/>
                <p:nvPr/>
              </p:nvSpPr>
              <p:spPr>
                <a:xfrm>
                  <a:off x="6466775" y="3648225"/>
                  <a:ext cx="1536300" cy="323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hr-HR" sz="900" u="none" cap="none" strike="noStrike">
                      <a:solidFill>
                        <a:srgbClr val="434343"/>
                      </a:solidFill>
                      <a:latin typeface="Ubuntu"/>
                      <a:ea typeface="Ubuntu"/>
                      <a:cs typeface="Ubuntu"/>
                      <a:sym typeface="Ubuntu"/>
                    </a:rPr>
                    <a:t>Erblin Avdija</a:t>
                  </a:r>
                  <a:endParaRPr b="1" i="0" sz="900" u="none" cap="none" strike="noStrike">
                    <a:solidFill>
                      <a:srgbClr val="434343"/>
                    </a:solidFill>
                    <a:latin typeface="Ubuntu"/>
                    <a:ea typeface="Ubuntu"/>
                    <a:cs typeface="Ubuntu"/>
                    <a:sym typeface="Ubuntu"/>
                  </a:endParaRPr>
                </a:p>
              </p:txBody>
            </p:sp>
            <p:sp>
              <p:nvSpPr>
                <p:cNvPr id="445" name="Google Shape;445;p2"/>
                <p:cNvSpPr txBox="1"/>
                <p:nvPr/>
              </p:nvSpPr>
              <p:spPr>
                <a:xfrm>
                  <a:off x="6529275" y="3919147"/>
                  <a:ext cx="1421700" cy="526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0" i="0" lang="hr-HR" sz="900" u="none" cap="none" strike="noStrike">
                      <a:solidFill>
                        <a:srgbClr val="999999"/>
                      </a:solidFill>
                      <a:latin typeface="Ubuntu"/>
                      <a:ea typeface="Ubuntu"/>
                      <a:cs typeface="Ubuntu"/>
                      <a:sym typeface="Ubuntu"/>
                    </a:rPr>
                    <a:t>Researching</a:t>
                  </a:r>
                  <a:endParaRPr b="0" i="0" sz="900" u="none" cap="none" strike="noStrike">
                    <a:solidFill>
                      <a:srgbClr val="999999"/>
                    </a:solidFill>
                    <a:latin typeface="Ubuntu"/>
                    <a:ea typeface="Ubuntu"/>
                    <a:cs typeface="Ubuntu"/>
                    <a:sym typeface="Ubuntu"/>
                  </a:endParaRPr>
                </a:p>
              </p:txBody>
            </p:sp>
          </p:grpSp>
        </p:grpSp>
      </p:grpSp>
      <p:pic>
        <p:nvPicPr>
          <p:cNvPr id="446" name="Google Shape;446;p2"/>
          <p:cNvPicPr preferRelativeResize="0"/>
          <p:nvPr/>
        </p:nvPicPr>
        <p:blipFill rotWithShape="1">
          <a:blip r:embed="rId3">
            <a:alphaModFix/>
          </a:blip>
          <a:srcRect b="20390" l="7198" r="7206" t="22166"/>
          <a:stretch/>
        </p:blipFill>
        <p:spPr>
          <a:xfrm>
            <a:off x="7083124" y="1054971"/>
            <a:ext cx="1505777" cy="2259078"/>
          </a:xfrm>
          <a:prstGeom prst="rect">
            <a:avLst/>
          </a:prstGeom>
          <a:solidFill>
            <a:srgbClr val="ECECEC"/>
          </a:solidFill>
          <a:ln cap="rnd" cmpd="sng" w="190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0000" rotWithShape="0" algn="tl">
              <a:srgbClr val="000000">
                <a:alpha val="40784"/>
              </a:srgbClr>
            </a:outerShdw>
          </a:effectLst>
        </p:spPr>
      </p:pic>
      <p:pic>
        <p:nvPicPr>
          <p:cNvPr id="447" name="Google Shape;447;p2"/>
          <p:cNvPicPr preferRelativeResize="0"/>
          <p:nvPr/>
        </p:nvPicPr>
        <p:blipFill rotWithShape="1">
          <a:blip r:embed="rId4">
            <a:alphaModFix/>
          </a:blip>
          <a:srcRect b="0" l="22476" r="8151" t="0"/>
          <a:stretch/>
        </p:blipFill>
        <p:spPr>
          <a:xfrm>
            <a:off x="5402100" y="1063800"/>
            <a:ext cx="1594776" cy="2236324"/>
          </a:xfrm>
          <a:prstGeom prst="rect">
            <a:avLst/>
          </a:prstGeom>
          <a:solidFill>
            <a:srgbClr val="ECECEC"/>
          </a:solidFill>
          <a:ln cap="rnd" cmpd="sng" w="190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0000" rotWithShape="0" algn="tl">
              <a:srgbClr val="000000">
                <a:alpha val="40784"/>
              </a:srgbClr>
            </a:outerShdw>
          </a:effectLst>
        </p:spPr>
      </p:pic>
      <p:pic>
        <p:nvPicPr>
          <p:cNvPr id="448" name="Google Shape;448;p2"/>
          <p:cNvPicPr preferRelativeResize="0"/>
          <p:nvPr/>
        </p:nvPicPr>
        <p:blipFill rotWithShape="1">
          <a:blip r:embed="rId5">
            <a:alphaModFix/>
          </a:blip>
          <a:srcRect b="1666" l="9016" r="0" t="2519"/>
          <a:stretch/>
        </p:blipFill>
        <p:spPr>
          <a:xfrm>
            <a:off x="3721125" y="1063800"/>
            <a:ext cx="1594775" cy="2236326"/>
          </a:xfrm>
          <a:prstGeom prst="rect">
            <a:avLst/>
          </a:prstGeom>
          <a:solidFill>
            <a:srgbClr val="ECECEC"/>
          </a:solidFill>
          <a:ln cap="rnd" cmpd="sng" w="190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0000" rotWithShape="0" algn="tl">
              <a:srgbClr val="000000">
                <a:alpha val="40784"/>
              </a:srgbClr>
            </a:outerShdw>
          </a:effectLst>
        </p:spPr>
      </p:pic>
      <p:pic>
        <p:nvPicPr>
          <p:cNvPr id="449" name="Google Shape;449;p2"/>
          <p:cNvPicPr preferRelativeResize="0"/>
          <p:nvPr/>
        </p:nvPicPr>
        <p:blipFill rotWithShape="1">
          <a:blip r:embed="rId6">
            <a:alphaModFix/>
          </a:blip>
          <a:srcRect b="0" l="16443" r="16443" t="0"/>
          <a:stretch/>
        </p:blipFill>
        <p:spPr>
          <a:xfrm>
            <a:off x="2138113" y="1063800"/>
            <a:ext cx="1505774" cy="2236326"/>
          </a:xfrm>
          <a:prstGeom prst="rect">
            <a:avLst/>
          </a:prstGeom>
          <a:solidFill>
            <a:srgbClr val="ECECEC"/>
          </a:solidFill>
          <a:ln cap="rnd" cmpd="sng" w="190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0000" rotWithShape="0" algn="tl">
              <a:srgbClr val="000000">
                <a:alpha val="40784"/>
              </a:srgbClr>
            </a:outerShdw>
          </a:effectLst>
        </p:spPr>
      </p:pic>
      <p:pic>
        <p:nvPicPr>
          <p:cNvPr id="450" name="Google Shape;450;p2"/>
          <p:cNvPicPr preferRelativeResize="0"/>
          <p:nvPr/>
        </p:nvPicPr>
        <p:blipFill rotWithShape="1">
          <a:blip r:embed="rId7">
            <a:alphaModFix/>
          </a:blip>
          <a:srcRect b="12764" l="8546" r="2143" t="13325"/>
          <a:stretch/>
        </p:blipFill>
        <p:spPr>
          <a:xfrm>
            <a:off x="555100" y="1063825"/>
            <a:ext cx="1505750" cy="2236325"/>
          </a:xfrm>
          <a:prstGeom prst="rect">
            <a:avLst/>
          </a:prstGeom>
          <a:solidFill>
            <a:srgbClr val="ECECEC"/>
          </a:solidFill>
          <a:ln cap="rnd" cmpd="sng" w="190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0000" rotWithShape="0" algn="tl">
              <a:srgbClr val="000000">
                <a:alpha val="40784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"/>
          <p:cNvSpPr txBox="1"/>
          <p:nvPr>
            <p:ph idx="1" type="subTitle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r-HR"/>
              <a:t>Mercury’s name has nothing to do with the liquid metal since it was named after the Roman messenger god, Mercury</a:t>
            </a:r>
            <a:endParaRPr/>
          </a:p>
        </p:txBody>
      </p:sp>
      <p:sp>
        <p:nvSpPr>
          <p:cNvPr id="456" name="Google Shape;456;p3"/>
          <p:cNvSpPr txBox="1"/>
          <p:nvPr>
            <p:ph type="title"/>
          </p:nvPr>
        </p:nvSpPr>
        <p:spPr>
          <a:xfrm>
            <a:off x="2675900" y="1220010"/>
            <a:ext cx="3926100" cy="12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hr-HR" sz="3600">
                <a:solidFill>
                  <a:schemeClr val="dk2"/>
                </a:solidFill>
              </a:rPr>
              <a:t>I</a:t>
            </a:r>
            <a:r>
              <a:rPr b="1" lang="hr-HR" sz="3600">
                <a:solidFill>
                  <a:schemeClr val="dk2"/>
                </a:solidFill>
              </a:rPr>
              <a:t>mportant information</a:t>
            </a:r>
            <a:endParaRPr b="1" sz="3600">
              <a:solidFill>
                <a:schemeClr val="dk2"/>
              </a:solidFill>
            </a:endParaRPr>
          </a:p>
        </p:txBody>
      </p:sp>
      <p:sp>
        <p:nvSpPr>
          <p:cNvPr id="457" name="Google Shape;457;p3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8" name="Google Shape;45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4375" y="0"/>
            <a:ext cx="9218376" cy="5205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"/>
          <p:cNvSpPr/>
          <p:nvPr/>
        </p:nvSpPr>
        <p:spPr>
          <a:xfrm>
            <a:off x="827400" y="727050"/>
            <a:ext cx="2352600" cy="18447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4"/>
          <p:cNvSpPr/>
          <p:nvPr/>
        </p:nvSpPr>
        <p:spPr>
          <a:xfrm>
            <a:off x="5925750" y="688800"/>
            <a:ext cx="2352600" cy="18447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999999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65" name="Google Shape;465;p4"/>
          <p:cNvSpPr/>
          <p:nvPr/>
        </p:nvSpPr>
        <p:spPr>
          <a:xfrm>
            <a:off x="3395700" y="2649000"/>
            <a:ext cx="2352600" cy="18447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4"/>
          <p:cNvSpPr txBox="1"/>
          <p:nvPr/>
        </p:nvSpPr>
        <p:spPr>
          <a:xfrm>
            <a:off x="920400" y="1081350"/>
            <a:ext cx="2166600" cy="11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hr-HR" sz="1800" u="none" cap="none" strike="noStrik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HARD ACCESS TO TECHNOLOGY</a:t>
            </a:r>
            <a:r>
              <a:rPr b="0" i="0" lang="hr-HR" sz="1800" u="none" cap="none" strike="noStrik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  </a:t>
            </a:r>
            <a:r>
              <a:rPr b="1" i="0" lang="hr-HR" sz="1800" u="none" cap="none" strike="noStrik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&amp; INFORMATION</a:t>
            </a:r>
            <a:endParaRPr b="1" i="0" sz="1800" u="none" cap="none" strike="noStrike">
              <a:solidFill>
                <a:srgbClr val="999999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67" name="Google Shape;467;p4"/>
          <p:cNvSpPr txBox="1"/>
          <p:nvPr/>
        </p:nvSpPr>
        <p:spPr>
          <a:xfrm>
            <a:off x="6105600" y="1046125"/>
            <a:ext cx="1992900" cy="11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hr-HR" sz="1800" u="none" cap="none" strike="noStrik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CONNECTION BETWEEN DOCTORS AND PATIENTS IS DIFFICULT</a:t>
            </a:r>
            <a:endParaRPr b="1" i="0" sz="1800" u="none" cap="none" strike="noStrike">
              <a:solidFill>
                <a:srgbClr val="999999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68" name="Google Shape;468;p4"/>
          <p:cNvSpPr txBox="1"/>
          <p:nvPr/>
        </p:nvSpPr>
        <p:spPr>
          <a:xfrm>
            <a:off x="3520200" y="3003300"/>
            <a:ext cx="2103600" cy="11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hr-HR" sz="1800" u="none" cap="none" strike="noStrik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RESEARCH IS SLOW</a:t>
            </a:r>
            <a:endParaRPr b="1" i="0" sz="1800" u="none" cap="none" strike="noStrike">
              <a:solidFill>
                <a:srgbClr val="999999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69" name="Google Shape;469;p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hr-HR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470" name="Google Shape;470;p4"/>
          <p:cNvPicPr preferRelativeResize="0"/>
          <p:nvPr/>
        </p:nvPicPr>
        <p:blipFill rotWithShape="1">
          <a:blip r:embed="rId3">
            <a:alphaModFix/>
          </a:blip>
          <a:srcRect b="8824" l="10304" r="11509" t="0"/>
          <a:stretch/>
        </p:blipFill>
        <p:spPr>
          <a:xfrm>
            <a:off x="827400" y="2649000"/>
            <a:ext cx="2352599" cy="184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"/>
          <p:cNvPicPr preferRelativeResize="0"/>
          <p:nvPr/>
        </p:nvPicPr>
        <p:blipFill rotWithShape="1">
          <a:blip r:embed="rId4">
            <a:alphaModFix/>
          </a:blip>
          <a:srcRect b="26927" l="0" r="0" t="8135"/>
          <a:stretch/>
        </p:blipFill>
        <p:spPr>
          <a:xfrm>
            <a:off x="3248250" y="794225"/>
            <a:ext cx="2516250" cy="16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25750" y="2649000"/>
            <a:ext cx="2352600" cy="184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"/>
          <p:cNvSpPr txBox="1"/>
          <p:nvPr>
            <p:ph type="title"/>
          </p:nvPr>
        </p:nvSpPr>
        <p:spPr>
          <a:xfrm>
            <a:off x="-100" y="456100"/>
            <a:ext cx="9144000" cy="10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hr-HR" sz="2400">
                <a:latin typeface="Cabin"/>
                <a:ea typeface="Cabin"/>
                <a:cs typeface="Cabin"/>
                <a:sym typeface="Cabin"/>
              </a:rPr>
              <a:t>Blockchain Technology</a:t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hr-HR" sz="2400">
                <a:solidFill>
                  <a:srgbClr val="4A86E8"/>
                </a:solidFill>
                <a:latin typeface="Cabin"/>
                <a:ea typeface="Cabin"/>
                <a:cs typeface="Cabin"/>
                <a:sym typeface="Cabin"/>
              </a:rPr>
              <a:t>Main Target</a:t>
            </a:r>
            <a:endParaRPr sz="2400">
              <a:solidFill>
                <a:srgbClr val="4A86E8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 sz="2400"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478" name="Google Shape;478;p5"/>
          <p:cNvCxnSpPr/>
          <p:nvPr/>
        </p:nvCxnSpPr>
        <p:spPr>
          <a:xfrm>
            <a:off x="3406450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9" name="Google Shape;479;p5"/>
          <p:cNvCxnSpPr/>
          <p:nvPr/>
        </p:nvCxnSpPr>
        <p:spPr>
          <a:xfrm>
            <a:off x="5737375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0" name="Google Shape;480;p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hr-HR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b="0" i="0" sz="1200" u="none" cap="none" strike="noStrike">
              <a:solidFill>
                <a:srgbClr val="D9D9D9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481" name="Google Shape;481;p5"/>
          <p:cNvSpPr txBox="1"/>
          <p:nvPr>
            <p:ph idx="2" type="ctrTitle"/>
          </p:nvPr>
        </p:nvSpPr>
        <p:spPr>
          <a:xfrm>
            <a:off x="1026601" y="1926825"/>
            <a:ext cx="2113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hr-HR">
                <a:latin typeface="Cabin"/>
                <a:ea typeface="Cabin"/>
                <a:cs typeface="Cabin"/>
                <a:sym typeface="Cabin"/>
              </a:rPr>
              <a:t>Patients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82" name="Google Shape;482;p5"/>
          <p:cNvSpPr txBox="1"/>
          <p:nvPr>
            <p:ph idx="1" type="subTitle"/>
          </p:nvPr>
        </p:nvSpPr>
        <p:spPr>
          <a:xfrm>
            <a:off x="1026600" y="2667875"/>
            <a:ext cx="2271000" cy="15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83" name="Google Shape;483;p5"/>
          <p:cNvSpPr txBox="1"/>
          <p:nvPr>
            <p:ph idx="3" type="ctrTitle"/>
          </p:nvPr>
        </p:nvSpPr>
        <p:spPr>
          <a:xfrm>
            <a:off x="3515164" y="1926825"/>
            <a:ext cx="2113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hr-HR">
                <a:latin typeface="Cabin"/>
                <a:ea typeface="Cabin"/>
                <a:cs typeface="Cabin"/>
                <a:sym typeface="Cabin"/>
              </a:rPr>
              <a:t>Doctors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84" name="Google Shape;484;p5"/>
          <p:cNvSpPr txBox="1"/>
          <p:nvPr>
            <p:ph idx="4" type="subTitle"/>
          </p:nvPr>
        </p:nvSpPr>
        <p:spPr>
          <a:xfrm>
            <a:off x="3515252" y="2667875"/>
            <a:ext cx="2113500" cy="15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85" name="Google Shape;485;p5"/>
          <p:cNvSpPr txBox="1"/>
          <p:nvPr>
            <p:ph idx="5" type="ctrTitle"/>
          </p:nvPr>
        </p:nvSpPr>
        <p:spPr>
          <a:xfrm>
            <a:off x="5846000" y="1926825"/>
            <a:ext cx="2750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hr-HR">
                <a:latin typeface="Cabin"/>
                <a:ea typeface="Cabin"/>
                <a:cs typeface="Cabin"/>
                <a:sym typeface="Cabin"/>
              </a:rPr>
              <a:t>Medical Researchers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86" name="Google Shape;486;p5"/>
          <p:cNvSpPr txBox="1"/>
          <p:nvPr>
            <p:ph idx="6" type="subTitle"/>
          </p:nvPr>
        </p:nvSpPr>
        <p:spPr>
          <a:xfrm>
            <a:off x="5925151" y="2667875"/>
            <a:ext cx="2113500" cy="15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487" name="Google Shape;48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6600" y="2624501"/>
            <a:ext cx="2113500" cy="1408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65960" y="2667875"/>
            <a:ext cx="2011900" cy="132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64748" y="2625610"/>
            <a:ext cx="2113500" cy="14064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0" name="Google Shape;490;p5"/>
          <p:cNvCxnSpPr>
            <a:endCxn id="481" idx="0"/>
          </p:cNvCxnSpPr>
          <p:nvPr/>
        </p:nvCxnSpPr>
        <p:spPr>
          <a:xfrm flipH="1">
            <a:off x="2083351" y="1264125"/>
            <a:ext cx="1101900" cy="662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91" name="Google Shape;491;p5"/>
          <p:cNvCxnSpPr/>
          <p:nvPr/>
        </p:nvCxnSpPr>
        <p:spPr>
          <a:xfrm>
            <a:off x="4568900" y="1313625"/>
            <a:ext cx="6000" cy="830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92" name="Google Shape;492;p5"/>
          <p:cNvCxnSpPr>
            <a:endCxn id="485" idx="0"/>
          </p:cNvCxnSpPr>
          <p:nvPr/>
        </p:nvCxnSpPr>
        <p:spPr>
          <a:xfrm>
            <a:off x="5887250" y="1313625"/>
            <a:ext cx="1334100" cy="613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"/>
          <p:cNvSpPr txBox="1"/>
          <p:nvPr/>
        </p:nvSpPr>
        <p:spPr>
          <a:xfrm>
            <a:off x="2118497" y="446198"/>
            <a:ext cx="488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4568"/>
              </a:buClr>
              <a:buSzPts val="3000"/>
              <a:buFont typeface="Josefin Sans"/>
              <a:buNone/>
            </a:pPr>
            <a:r>
              <a:rPr b="1" i="0" lang="hr-HR" sz="3000" u="none" cap="none" strike="noStrike">
                <a:solidFill>
                  <a:srgbClr val="1A4568"/>
                </a:solidFill>
                <a:latin typeface="Cabin"/>
                <a:ea typeface="Cabin"/>
                <a:cs typeface="Cabin"/>
                <a:sym typeface="Cabin"/>
              </a:rPr>
              <a:t>The Platform</a:t>
            </a:r>
            <a:endParaRPr b="1" i="0" sz="3000" u="none" cap="none" strike="noStrike">
              <a:solidFill>
                <a:srgbClr val="1A4568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98" name="Google Shape;498;p6"/>
          <p:cNvSpPr txBox="1"/>
          <p:nvPr/>
        </p:nvSpPr>
        <p:spPr>
          <a:xfrm>
            <a:off x="1000836" y="1759879"/>
            <a:ext cx="24801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hr-HR" sz="2100" u="none" cap="none" strike="noStrike">
                <a:solidFill>
                  <a:srgbClr val="1A4568"/>
                </a:solidFill>
                <a:latin typeface="Cabin"/>
                <a:ea typeface="Cabin"/>
                <a:cs typeface="Cabin"/>
                <a:sym typeface="Cabin"/>
              </a:rPr>
              <a:t>Landing </a:t>
            </a:r>
            <a:r>
              <a:rPr b="1" lang="hr-HR" sz="2100">
                <a:solidFill>
                  <a:srgbClr val="1A4568"/>
                </a:solidFill>
                <a:latin typeface="Cabin"/>
                <a:ea typeface="Cabin"/>
                <a:cs typeface="Cabin"/>
                <a:sym typeface="Cabin"/>
              </a:rPr>
              <a:t>P</a:t>
            </a:r>
            <a:r>
              <a:rPr b="1" i="0" lang="hr-HR" sz="2100" u="none" cap="none" strike="noStrike">
                <a:solidFill>
                  <a:srgbClr val="1A4568"/>
                </a:solidFill>
                <a:latin typeface="Cabin"/>
                <a:ea typeface="Cabin"/>
                <a:cs typeface="Cabin"/>
                <a:sym typeface="Cabin"/>
              </a:rPr>
              <a:t>age</a:t>
            </a:r>
            <a:endParaRPr b="1" i="0" sz="2100" u="none" cap="none" strike="noStrike">
              <a:solidFill>
                <a:srgbClr val="1A4568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99" name="Google Shape;499;p6"/>
          <p:cNvSpPr txBox="1"/>
          <p:nvPr/>
        </p:nvSpPr>
        <p:spPr>
          <a:xfrm>
            <a:off x="803975" y="3133000"/>
            <a:ext cx="21741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hr-HR" sz="2100" u="none" cap="none" strike="noStrike">
                <a:solidFill>
                  <a:srgbClr val="3BABCA"/>
                </a:solidFill>
                <a:latin typeface="Cabin"/>
                <a:ea typeface="Cabin"/>
                <a:cs typeface="Cabin"/>
                <a:sym typeface="Cabin"/>
              </a:rPr>
              <a:t>Sign-</a:t>
            </a:r>
            <a:r>
              <a:rPr b="1" lang="hr-HR" sz="2100">
                <a:solidFill>
                  <a:srgbClr val="3BABCA"/>
                </a:solidFill>
                <a:latin typeface="Cabin"/>
                <a:ea typeface="Cabin"/>
                <a:cs typeface="Cabin"/>
                <a:sym typeface="Cabin"/>
              </a:rPr>
              <a:t>U</a:t>
            </a:r>
            <a:r>
              <a:rPr b="1" i="0" lang="hr-HR" sz="2100" u="none" cap="none" strike="noStrike">
                <a:solidFill>
                  <a:srgbClr val="3BABCA"/>
                </a:solidFill>
                <a:latin typeface="Cabin"/>
                <a:ea typeface="Cabin"/>
                <a:cs typeface="Cabin"/>
                <a:sym typeface="Cabin"/>
              </a:rPr>
              <a:t>p / </a:t>
            </a:r>
            <a:r>
              <a:rPr b="1" lang="hr-HR" sz="2100">
                <a:solidFill>
                  <a:srgbClr val="3BABCA"/>
                </a:solidFill>
                <a:latin typeface="Cabin"/>
                <a:ea typeface="Cabin"/>
                <a:cs typeface="Cabin"/>
                <a:sym typeface="Cabin"/>
              </a:rPr>
              <a:t>L</a:t>
            </a:r>
            <a:r>
              <a:rPr b="1" i="0" lang="hr-HR" sz="2100" u="none" cap="none" strike="noStrike">
                <a:solidFill>
                  <a:srgbClr val="3BABCA"/>
                </a:solidFill>
                <a:latin typeface="Cabin"/>
                <a:ea typeface="Cabin"/>
                <a:cs typeface="Cabin"/>
                <a:sym typeface="Cabin"/>
              </a:rPr>
              <a:t>og-</a:t>
            </a:r>
            <a:r>
              <a:rPr b="1" lang="hr-HR" sz="2100">
                <a:solidFill>
                  <a:srgbClr val="3BABCA"/>
                </a:solidFill>
                <a:latin typeface="Cabin"/>
                <a:ea typeface="Cabin"/>
                <a:cs typeface="Cabin"/>
                <a:sym typeface="Cabin"/>
              </a:rPr>
              <a:t>I</a:t>
            </a:r>
            <a:r>
              <a:rPr b="1" i="0" lang="hr-HR" sz="2100" u="none" cap="none" strike="noStrike">
                <a:solidFill>
                  <a:srgbClr val="3BABCA"/>
                </a:solidFill>
                <a:latin typeface="Cabin"/>
                <a:ea typeface="Cabin"/>
                <a:cs typeface="Cabin"/>
                <a:sym typeface="Cabin"/>
              </a:rPr>
              <a:t>n</a:t>
            </a:r>
            <a:endParaRPr b="1" i="0" sz="2100" u="none" cap="none" strike="noStrike">
              <a:solidFill>
                <a:srgbClr val="3BABCA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00" name="Google Shape;500;p6"/>
          <p:cNvSpPr txBox="1"/>
          <p:nvPr/>
        </p:nvSpPr>
        <p:spPr>
          <a:xfrm>
            <a:off x="644663" y="3489998"/>
            <a:ext cx="24927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hr-HR" sz="1200" u="none" cap="none" strike="noStrike">
                <a:solidFill>
                  <a:srgbClr val="285E89"/>
                </a:solidFill>
                <a:latin typeface="Cabin"/>
                <a:ea typeface="Cabin"/>
                <a:cs typeface="Cabin"/>
                <a:sym typeface="Cabin"/>
              </a:rPr>
              <a:t>You can sign-up as a doctor, researcher or legal entity in healthcare, or as a patient</a:t>
            </a:r>
            <a:endParaRPr i="0" sz="1200" u="none" cap="none" strike="noStrike">
              <a:solidFill>
                <a:srgbClr val="285E8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100" u="none" cap="none" strike="noStrike">
              <a:solidFill>
                <a:srgbClr val="285E89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01" name="Google Shape;501;p6"/>
          <p:cNvSpPr txBox="1"/>
          <p:nvPr/>
        </p:nvSpPr>
        <p:spPr>
          <a:xfrm>
            <a:off x="5936825" y="1302761"/>
            <a:ext cx="2654700" cy="8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hr-HR" sz="2100" u="none" cap="none" strike="noStrike">
                <a:solidFill>
                  <a:srgbClr val="3BABCA"/>
                </a:solidFill>
                <a:latin typeface="Cabin"/>
                <a:ea typeface="Cabin"/>
                <a:cs typeface="Cabin"/>
                <a:sym typeface="Cabin"/>
              </a:rPr>
              <a:t>Project search and development area</a:t>
            </a:r>
            <a:endParaRPr b="1" i="0" sz="2100" u="none" cap="none" strike="noStrike">
              <a:solidFill>
                <a:srgbClr val="3BABCA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02" name="Google Shape;502;p6"/>
          <p:cNvSpPr txBox="1"/>
          <p:nvPr/>
        </p:nvSpPr>
        <p:spPr>
          <a:xfrm>
            <a:off x="6075425" y="2019251"/>
            <a:ext cx="25161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hr-HR" sz="1200" u="none" cap="none" strike="noStrike">
                <a:solidFill>
                  <a:srgbClr val="285E89"/>
                </a:solidFill>
                <a:latin typeface="Cabin"/>
                <a:ea typeface="Cabin"/>
                <a:cs typeface="Cabin"/>
                <a:sym typeface="Cabin"/>
              </a:rPr>
              <a:t>Create and join innovation projects</a:t>
            </a:r>
            <a:endParaRPr i="0" sz="1200" u="none" cap="none" strike="noStrike">
              <a:solidFill>
                <a:srgbClr val="285E8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196850" lvl="0" marL="28575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85E8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3" name="Google Shape;503;p6"/>
          <p:cNvSpPr txBox="1"/>
          <p:nvPr/>
        </p:nvSpPr>
        <p:spPr>
          <a:xfrm>
            <a:off x="6303125" y="2995433"/>
            <a:ext cx="19221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hr-HR" sz="2100" u="none" cap="none" strike="noStrike">
                <a:solidFill>
                  <a:srgbClr val="1A4568"/>
                </a:solidFill>
                <a:latin typeface="Cabin"/>
                <a:ea typeface="Cabin"/>
                <a:cs typeface="Cabin"/>
                <a:sym typeface="Cabin"/>
              </a:rPr>
              <a:t>Chat rooms with patients</a:t>
            </a:r>
            <a:endParaRPr b="1" i="0" sz="2100" u="none" cap="none" strike="noStrike">
              <a:solidFill>
                <a:srgbClr val="1A4568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04" name="Google Shape;504;p6"/>
          <p:cNvSpPr txBox="1"/>
          <p:nvPr/>
        </p:nvSpPr>
        <p:spPr>
          <a:xfrm>
            <a:off x="6006125" y="3490000"/>
            <a:ext cx="26547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hr-HR" sz="1200" u="none" cap="none" strike="noStrike">
                <a:solidFill>
                  <a:srgbClr val="285E89"/>
                </a:solidFill>
                <a:latin typeface="Cabin"/>
                <a:ea typeface="Cabin"/>
                <a:cs typeface="Cabin"/>
                <a:sym typeface="Cabin"/>
              </a:rPr>
              <a:t>While patients get real-time free instant </a:t>
            </a:r>
            <a:r>
              <a:rPr lang="hr-HR" sz="1200">
                <a:solidFill>
                  <a:srgbClr val="285E89"/>
                </a:solidFill>
                <a:latin typeface="Cabin"/>
                <a:ea typeface="Cabin"/>
                <a:cs typeface="Cabin"/>
                <a:sym typeface="Cabin"/>
              </a:rPr>
              <a:t>advice</a:t>
            </a:r>
            <a:r>
              <a:rPr i="0" lang="hr-HR" sz="1200" u="none" cap="none" strike="noStrike">
                <a:solidFill>
                  <a:srgbClr val="285E89"/>
                </a:solidFill>
                <a:latin typeface="Cabin"/>
                <a:ea typeface="Cabin"/>
                <a:cs typeface="Cabin"/>
                <a:sym typeface="Cabin"/>
              </a:rPr>
              <a:t>, researchers receive a valuable insight into what patients need </a:t>
            </a:r>
            <a:endParaRPr i="0" sz="1200" u="none" cap="none" strike="noStrike">
              <a:solidFill>
                <a:srgbClr val="285E89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505" name="Google Shape;505;p6"/>
          <p:cNvGrpSpPr/>
          <p:nvPr/>
        </p:nvGrpSpPr>
        <p:grpSpPr>
          <a:xfrm>
            <a:off x="3055341" y="1302758"/>
            <a:ext cx="3033316" cy="2750371"/>
            <a:chOff x="3009728" y="937519"/>
            <a:chExt cx="3033316" cy="2750371"/>
          </a:xfrm>
        </p:grpSpPr>
        <p:grpSp>
          <p:nvGrpSpPr>
            <p:cNvPr id="506" name="Google Shape;506;p6"/>
            <p:cNvGrpSpPr/>
            <p:nvPr/>
          </p:nvGrpSpPr>
          <p:grpSpPr>
            <a:xfrm>
              <a:off x="3009728" y="937519"/>
              <a:ext cx="3033316" cy="2750371"/>
              <a:chOff x="3064162" y="1502827"/>
              <a:chExt cx="3033316" cy="2750371"/>
            </a:xfrm>
          </p:grpSpPr>
          <p:sp>
            <p:nvSpPr>
              <p:cNvPr id="507" name="Google Shape;507;p6"/>
              <p:cNvSpPr/>
              <p:nvPr/>
            </p:nvSpPr>
            <p:spPr>
              <a:xfrm>
                <a:off x="4259150" y="1968688"/>
                <a:ext cx="655500" cy="305100"/>
              </a:xfrm>
              <a:prstGeom prst="rect">
                <a:avLst/>
              </a:prstGeom>
              <a:solidFill>
                <a:srgbClr val="1A4568"/>
              </a:solidFill>
              <a:ln cap="flat" cmpd="sng" w="9525">
                <a:solidFill>
                  <a:srgbClr val="285E8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6"/>
              <p:cNvSpPr/>
              <p:nvPr/>
            </p:nvSpPr>
            <p:spPr>
              <a:xfrm>
                <a:off x="4259150" y="3482225"/>
                <a:ext cx="655500" cy="305100"/>
              </a:xfrm>
              <a:prstGeom prst="rect">
                <a:avLst/>
              </a:prstGeom>
              <a:solidFill>
                <a:srgbClr val="1A4568"/>
              </a:solidFill>
              <a:ln cap="flat" cmpd="sng" w="9525">
                <a:solidFill>
                  <a:srgbClr val="285E8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6"/>
              <p:cNvSpPr/>
              <p:nvPr/>
            </p:nvSpPr>
            <p:spPr>
              <a:xfrm rot="-5401573">
                <a:off x="3415663" y="2725474"/>
                <a:ext cx="655800" cy="305100"/>
              </a:xfrm>
              <a:prstGeom prst="rect">
                <a:avLst/>
              </a:prstGeom>
              <a:solidFill>
                <a:srgbClr val="9DCE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6"/>
              <p:cNvSpPr/>
              <p:nvPr/>
            </p:nvSpPr>
            <p:spPr>
              <a:xfrm rot="-5401573">
                <a:off x="5090151" y="2725474"/>
                <a:ext cx="655800" cy="305100"/>
              </a:xfrm>
              <a:prstGeom prst="rect">
                <a:avLst/>
              </a:prstGeom>
              <a:solidFill>
                <a:srgbClr val="9DCE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6"/>
              <p:cNvSpPr/>
              <p:nvPr/>
            </p:nvSpPr>
            <p:spPr>
              <a:xfrm>
                <a:off x="4738649" y="1502827"/>
                <a:ext cx="1358829" cy="1236821"/>
              </a:xfrm>
              <a:custGeom>
                <a:rect b="b" l="l" r="r" t="t"/>
                <a:pathLst>
                  <a:path extrusionOk="0" h="3152" w="3463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solidFill>
                <a:srgbClr val="9DCE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6"/>
              <p:cNvSpPr/>
              <p:nvPr/>
            </p:nvSpPr>
            <p:spPr>
              <a:xfrm>
                <a:off x="3064162" y="1502827"/>
                <a:ext cx="1358829" cy="1236821"/>
              </a:xfrm>
              <a:custGeom>
                <a:rect b="b" l="l" r="r" t="t"/>
                <a:pathLst>
                  <a:path extrusionOk="0" h="3152" w="3463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solidFill>
                <a:srgbClr val="1A45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6"/>
              <p:cNvSpPr/>
              <p:nvPr/>
            </p:nvSpPr>
            <p:spPr>
              <a:xfrm>
                <a:off x="3064162" y="3016377"/>
                <a:ext cx="1358829" cy="1236821"/>
              </a:xfrm>
              <a:custGeom>
                <a:rect b="b" l="l" r="r" t="t"/>
                <a:pathLst>
                  <a:path extrusionOk="0" h="3152" w="3463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solidFill>
                <a:srgbClr val="9DCE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6"/>
              <p:cNvSpPr/>
              <p:nvPr/>
            </p:nvSpPr>
            <p:spPr>
              <a:xfrm>
                <a:off x="4738649" y="3016377"/>
                <a:ext cx="1358829" cy="1236821"/>
              </a:xfrm>
              <a:custGeom>
                <a:rect b="b" l="l" r="r" t="t"/>
                <a:pathLst>
                  <a:path extrusionOk="0" h="3152" w="3463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solidFill>
                <a:srgbClr val="1A45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6"/>
              <p:cNvSpPr/>
              <p:nvPr/>
            </p:nvSpPr>
            <p:spPr>
              <a:xfrm>
                <a:off x="4981583" y="3237498"/>
                <a:ext cx="872962" cy="794580"/>
              </a:xfrm>
              <a:custGeom>
                <a:rect b="b" l="l" r="r" t="t"/>
                <a:pathLst>
                  <a:path extrusionOk="0" h="3152" w="3463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6"/>
              <p:cNvSpPr/>
              <p:nvPr/>
            </p:nvSpPr>
            <p:spPr>
              <a:xfrm>
                <a:off x="3307095" y="3237498"/>
                <a:ext cx="872962" cy="794580"/>
              </a:xfrm>
              <a:custGeom>
                <a:rect b="b" l="l" r="r" t="t"/>
                <a:pathLst>
                  <a:path extrusionOk="0" h="3152" w="3463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6"/>
              <p:cNvSpPr/>
              <p:nvPr/>
            </p:nvSpPr>
            <p:spPr>
              <a:xfrm>
                <a:off x="4981583" y="1723948"/>
                <a:ext cx="872962" cy="794580"/>
              </a:xfrm>
              <a:custGeom>
                <a:rect b="b" l="l" r="r" t="t"/>
                <a:pathLst>
                  <a:path extrusionOk="0" h="3152" w="3463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6"/>
              <p:cNvSpPr/>
              <p:nvPr/>
            </p:nvSpPr>
            <p:spPr>
              <a:xfrm>
                <a:off x="3307095" y="1723948"/>
                <a:ext cx="872962" cy="794580"/>
              </a:xfrm>
              <a:custGeom>
                <a:rect b="b" l="l" r="r" t="t"/>
                <a:pathLst>
                  <a:path extrusionOk="0" h="3152" w="3463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9" name="Google Shape;519;p6"/>
            <p:cNvSpPr/>
            <p:nvPr/>
          </p:nvSpPr>
          <p:spPr>
            <a:xfrm>
              <a:off x="5170138" y="2846463"/>
              <a:ext cx="469636" cy="469537"/>
            </a:xfrm>
            <a:custGeom>
              <a:rect b="b" l="l" r="r" t="t"/>
              <a:pathLst>
                <a:path extrusionOk="0" h="11878" w="11879">
                  <a:moveTo>
                    <a:pt x="5451" y="6995"/>
                  </a:moveTo>
                  <a:lnTo>
                    <a:pt x="5451" y="7688"/>
                  </a:lnTo>
                  <a:lnTo>
                    <a:pt x="4443" y="7688"/>
                  </a:lnTo>
                  <a:cubicBezTo>
                    <a:pt x="4223" y="7688"/>
                    <a:pt x="4065" y="7530"/>
                    <a:pt x="4065" y="7341"/>
                  </a:cubicBezTo>
                  <a:cubicBezTo>
                    <a:pt x="4065" y="7152"/>
                    <a:pt x="4223" y="6995"/>
                    <a:pt x="4443" y="6995"/>
                  </a:cubicBezTo>
                  <a:close/>
                  <a:moveTo>
                    <a:pt x="6491" y="8349"/>
                  </a:moveTo>
                  <a:lnTo>
                    <a:pt x="6491" y="8381"/>
                  </a:lnTo>
                  <a:cubicBezTo>
                    <a:pt x="6680" y="8381"/>
                    <a:pt x="6837" y="8538"/>
                    <a:pt x="6837" y="8727"/>
                  </a:cubicBezTo>
                  <a:cubicBezTo>
                    <a:pt x="6837" y="8916"/>
                    <a:pt x="6680" y="9074"/>
                    <a:pt x="6491" y="9074"/>
                  </a:cubicBezTo>
                  <a:lnTo>
                    <a:pt x="6113" y="9074"/>
                  </a:lnTo>
                  <a:lnTo>
                    <a:pt x="6113" y="8349"/>
                  </a:lnTo>
                  <a:close/>
                  <a:moveTo>
                    <a:pt x="5451" y="9736"/>
                  </a:moveTo>
                  <a:lnTo>
                    <a:pt x="5451" y="10460"/>
                  </a:lnTo>
                  <a:lnTo>
                    <a:pt x="5105" y="10460"/>
                  </a:lnTo>
                  <a:cubicBezTo>
                    <a:pt x="4916" y="10460"/>
                    <a:pt x="4758" y="10303"/>
                    <a:pt x="4758" y="10114"/>
                  </a:cubicBezTo>
                  <a:cubicBezTo>
                    <a:pt x="4758" y="9893"/>
                    <a:pt x="4916" y="9736"/>
                    <a:pt x="5105" y="9736"/>
                  </a:cubicBezTo>
                  <a:close/>
                  <a:moveTo>
                    <a:pt x="5861" y="1"/>
                  </a:moveTo>
                  <a:cubicBezTo>
                    <a:pt x="5262" y="1"/>
                    <a:pt x="4821" y="473"/>
                    <a:pt x="4821" y="1040"/>
                  </a:cubicBezTo>
                  <a:cubicBezTo>
                    <a:pt x="4821" y="1481"/>
                    <a:pt x="5105" y="1859"/>
                    <a:pt x="5546" y="2017"/>
                  </a:cubicBezTo>
                  <a:lnTo>
                    <a:pt x="5546" y="3340"/>
                  </a:lnTo>
                  <a:cubicBezTo>
                    <a:pt x="4441" y="2451"/>
                    <a:pt x="3936" y="2115"/>
                    <a:pt x="3379" y="2115"/>
                  </a:cubicBezTo>
                  <a:cubicBezTo>
                    <a:pt x="3285" y="2115"/>
                    <a:pt x="3189" y="2125"/>
                    <a:pt x="3088" y="2143"/>
                  </a:cubicBezTo>
                  <a:cubicBezTo>
                    <a:pt x="2584" y="2237"/>
                    <a:pt x="2301" y="2679"/>
                    <a:pt x="2080" y="3183"/>
                  </a:cubicBezTo>
                  <a:cubicBezTo>
                    <a:pt x="1734" y="3750"/>
                    <a:pt x="1324" y="4506"/>
                    <a:pt x="221" y="4947"/>
                  </a:cubicBezTo>
                  <a:cubicBezTo>
                    <a:pt x="64" y="5010"/>
                    <a:pt x="1" y="5167"/>
                    <a:pt x="32" y="5325"/>
                  </a:cubicBezTo>
                  <a:cubicBezTo>
                    <a:pt x="64" y="5482"/>
                    <a:pt x="190" y="5608"/>
                    <a:pt x="379" y="5608"/>
                  </a:cubicBezTo>
                  <a:lnTo>
                    <a:pt x="1104" y="5608"/>
                  </a:lnTo>
                  <a:cubicBezTo>
                    <a:pt x="1104" y="5608"/>
                    <a:pt x="2584" y="5577"/>
                    <a:pt x="3372" y="3750"/>
                  </a:cubicBezTo>
                  <a:cubicBezTo>
                    <a:pt x="3446" y="3626"/>
                    <a:pt x="3579" y="3541"/>
                    <a:pt x="3724" y="3541"/>
                  </a:cubicBezTo>
                  <a:cubicBezTo>
                    <a:pt x="3764" y="3541"/>
                    <a:pt x="3804" y="3547"/>
                    <a:pt x="3844" y="3561"/>
                  </a:cubicBezTo>
                  <a:cubicBezTo>
                    <a:pt x="4002" y="3655"/>
                    <a:pt x="4128" y="3844"/>
                    <a:pt x="4034" y="4033"/>
                  </a:cubicBezTo>
                  <a:cubicBezTo>
                    <a:pt x="3718" y="4789"/>
                    <a:pt x="3309" y="5293"/>
                    <a:pt x="2868" y="5640"/>
                  </a:cubicBezTo>
                  <a:lnTo>
                    <a:pt x="3655" y="5640"/>
                  </a:lnTo>
                  <a:cubicBezTo>
                    <a:pt x="3971" y="5388"/>
                    <a:pt x="4254" y="5010"/>
                    <a:pt x="4254" y="4632"/>
                  </a:cubicBezTo>
                  <a:cubicBezTo>
                    <a:pt x="4254" y="4443"/>
                    <a:pt x="4412" y="4285"/>
                    <a:pt x="4601" y="4285"/>
                  </a:cubicBezTo>
                  <a:cubicBezTo>
                    <a:pt x="4790" y="4285"/>
                    <a:pt x="4947" y="4443"/>
                    <a:pt x="4947" y="4632"/>
                  </a:cubicBezTo>
                  <a:cubicBezTo>
                    <a:pt x="4947" y="5010"/>
                    <a:pt x="4821" y="5388"/>
                    <a:pt x="4601" y="5640"/>
                  </a:cubicBezTo>
                  <a:lnTo>
                    <a:pt x="5609" y="5640"/>
                  </a:lnTo>
                  <a:lnTo>
                    <a:pt x="5609" y="6365"/>
                  </a:lnTo>
                  <a:lnTo>
                    <a:pt x="4601" y="6365"/>
                  </a:lnTo>
                  <a:cubicBezTo>
                    <a:pt x="4002" y="6365"/>
                    <a:pt x="3561" y="6837"/>
                    <a:pt x="3561" y="7373"/>
                  </a:cubicBezTo>
                  <a:cubicBezTo>
                    <a:pt x="3561" y="7971"/>
                    <a:pt x="4034" y="8412"/>
                    <a:pt x="4601" y="8412"/>
                  </a:cubicBezTo>
                  <a:lnTo>
                    <a:pt x="5609" y="8412"/>
                  </a:lnTo>
                  <a:lnTo>
                    <a:pt x="5609" y="9106"/>
                  </a:lnTo>
                  <a:lnTo>
                    <a:pt x="5262" y="9106"/>
                  </a:lnTo>
                  <a:cubicBezTo>
                    <a:pt x="4664" y="9106"/>
                    <a:pt x="4254" y="9578"/>
                    <a:pt x="4254" y="10145"/>
                  </a:cubicBezTo>
                  <a:cubicBezTo>
                    <a:pt x="4254" y="10744"/>
                    <a:pt x="4727" y="11153"/>
                    <a:pt x="5262" y="11153"/>
                  </a:cubicBezTo>
                  <a:lnTo>
                    <a:pt x="5609" y="11153"/>
                  </a:lnTo>
                  <a:lnTo>
                    <a:pt x="5609" y="11531"/>
                  </a:lnTo>
                  <a:cubicBezTo>
                    <a:pt x="5609" y="11720"/>
                    <a:pt x="5766" y="11878"/>
                    <a:pt x="5987" y="11878"/>
                  </a:cubicBezTo>
                  <a:cubicBezTo>
                    <a:pt x="6176" y="11878"/>
                    <a:pt x="6333" y="11720"/>
                    <a:pt x="6333" y="11531"/>
                  </a:cubicBezTo>
                  <a:lnTo>
                    <a:pt x="6333" y="11153"/>
                  </a:lnTo>
                  <a:lnTo>
                    <a:pt x="6680" y="11153"/>
                  </a:lnTo>
                  <a:cubicBezTo>
                    <a:pt x="6869" y="11153"/>
                    <a:pt x="7026" y="10996"/>
                    <a:pt x="7026" y="10807"/>
                  </a:cubicBezTo>
                  <a:cubicBezTo>
                    <a:pt x="7026" y="10618"/>
                    <a:pt x="6869" y="10460"/>
                    <a:pt x="6680" y="10460"/>
                  </a:cubicBezTo>
                  <a:lnTo>
                    <a:pt x="6333" y="10460"/>
                  </a:lnTo>
                  <a:lnTo>
                    <a:pt x="6333" y="9736"/>
                  </a:lnTo>
                  <a:lnTo>
                    <a:pt x="6680" y="9736"/>
                  </a:lnTo>
                  <a:cubicBezTo>
                    <a:pt x="7279" y="9736"/>
                    <a:pt x="7720" y="9263"/>
                    <a:pt x="7720" y="8727"/>
                  </a:cubicBezTo>
                  <a:cubicBezTo>
                    <a:pt x="7720" y="8129"/>
                    <a:pt x="7247" y="7688"/>
                    <a:pt x="6680" y="7688"/>
                  </a:cubicBezTo>
                  <a:lnTo>
                    <a:pt x="6333" y="7688"/>
                  </a:lnTo>
                  <a:lnTo>
                    <a:pt x="6333" y="6995"/>
                  </a:lnTo>
                  <a:lnTo>
                    <a:pt x="7342" y="6995"/>
                  </a:lnTo>
                  <a:cubicBezTo>
                    <a:pt x="7751" y="6995"/>
                    <a:pt x="8098" y="6743"/>
                    <a:pt x="8255" y="6428"/>
                  </a:cubicBezTo>
                  <a:cubicBezTo>
                    <a:pt x="8066" y="6333"/>
                    <a:pt x="7877" y="6176"/>
                    <a:pt x="7657" y="6018"/>
                  </a:cubicBezTo>
                  <a:cubicBezTo>
                    <a:pt x="7625" y="6176"/>
                    <a:pt x="7499" y="6270"/>
                    <a:pt x="7310" y="6270"/>
                  </a:cubicBezTo>
                  <a:lnTo>
                    <a:pt x="6302" y="6270"/>
                  </a:lnTo>
                  <a:lnTo>
                    <a:pt x="6302" y="5577"/>
                  </a:lnTo>
                  <a:lnTo>
                    <a:pt x="7310" y="5577"/>
                  </a:lnTo>
                  <a:cubicBezTo>
                    <a:pt x="7121" y="5262"/>
                    <a:pt x="6963" y="4947"/>
                    <a:pt x="6963" y="4537"/>
                  </a:cubicBezTo>
                  <a:cubicBezTo>
                    <a:pt x="6963" y="4348"/>
                    <a:pt x="7121" y="4191"/>
                    <a:pt x="7310" y="4191"/>
                  </a:cubicBezTo>
                  <a:cubicBezTo>
                    <a:pt x="7499" y="4191"/>
                    <a:pt x="7657" y="4348"/>
                    <a:pt x="7657" y="4537"/>
                  </a:cubicBezTo>
                  <a:cubicBezTo>
                    <a:pt x="7657" y="4978"/>
                    <a:pt x="7940" y="5293"/>
                    <a:pt x="8255" y="5577"/>
                  </a:cubicBezTo>
                  <a:lnTo>
                    <a:pt x="9043" y="5577"/>
                  </a:lnTo>
                  <a:cubicBezTo>
                    <a:pt x="8602" y="5230"/>
                    <a:pt x="8224" y="4758"/>
                    <a:pt x="7877" y="3970"/>
                  </a:cubicBezTo>
                  <a:cubicBezTo>
                    <a:pt x="7783" y="3813"/>
                    <a:pt x="7877" y="3561"/>
                    <a:pt x="8066" y="3498"/>
                  </a:cubicBezTo>
                  <a:cubicBezTo>
                    <a:pt x="8108" y="3472"/>
                    <a:pt x="8155" y="3461"/>
                    <a:pt x="8203" y="3461"/>
                  </a:cubicBezTo>
                  <a:cubicBezTo>
                    <a:pt x="8333" y="3461"/>
                    <a:pt x="8470" y="3548"/>
                    <a:pt x="8539" y="3687"/>
                  </a:cubicBezTo>
                  <a:cubicBezTo>
                    <a:pt x="9326" y="5545"/>
                    <a:pt x="10807" y="5545"/>
                    <a:pt x="10807" y="5545"/>
                  </a:cubicBezTo>
                  <a:lnTo>
                    <a:pt x="11532" y="5545"/>
                  </a:lnTo>
                  <a:cubicBezTo>
                    <a:pt x="11689" y="5545"/>
                    <a:pt x="11847" y="5419"/>
                    <a:pt x="11878" y="5262"/>
                  </a:cubicBezTo>
                  <a:cubicBezTo>
                    <a:pt x="11721" y="5167"/>
                    <a:pt x="11626" y="5010"/>
                    <a:pt x="11469" y="4947"/>
                  </a:cubicBezTo>
                  <a:cubicBezTo>
                    <a:pt x="10366" y="4506"/>
                    <a:pt x="9988" y="3750"/>
                    <a:pt x="9641" y="3183"/>
                  </a:cubicBezTo>
                  <a:cubicBezTo>
                    <a:pt x="9358" y="2710"/>
                    <a:pt x="9106" y="2269"/>
                    <a:pt x="8602" y="2143"/>
                  </a:cubicBezTo>
                  <a:cubicBezTo>
                    <a:pt x="8535" y="2127"/>
                    <a:pt x="8466" y="2119"/>
                    <a:pt x="8393" y="2119"/>
                  </a:cubicBezTo>
                  <a:cubicBezTo>
                    <a:pt x="7880" y="2119"/>
                    <a:pt x="7197" y="2512"/>
                    <a:pt x="6176" y="3340"/>
                  </a:cubicBezTo>
                  <a:lnTo>
                    <a:pt x="6176" y="2017"/>
                  </a:lnTo>
                  <a:cubicBezTo>
                    <a:pt x="6554" y="1859"/>
                    <a:pt x="6869" y="1513"/>
                    <a:pt x="6869" y="1040"/>
                  </a:cubicBezTo>
                  <a:cubicBezTo>
                    <a:pt x="6869" y="442"/>
                    <a:pt x="6396" y="1"/>
                    <a:pt x="5861" y="1"/>
                  </a:cubicBezTo>
                  <a:close/>
                </a:path>
              </a:pathLst>
            </a:custGeom>
            <a:solidFill>
              <a:srgbClr val="1A4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0" name="Google Shape;520;p6"/>
            <p:cNvGrpSpPr/>
            <p:nvPr/>
          </p:nvGrpSpPr>
          <p:grpSpPr>
            <a:xfrm>
              <a:off x="5182217" y="1337810"/>
              <a:ext cx="442373" cy="420775"/>
              <a:chOff x="-6690625" y="3631325"/>
              <a:chExt cx="307225" cy="292225"/>
            </a:xfrm>
          </p:grpSpPr>
          <p:sp>
            <p:nvSpPr>
              <p:cNvPr id="521" name="Google Shape;521;p6"/>
              <p:cNvSpPr/>
              <p:nvPr/>
            </p:nvSpPr>
            <p:spPr>
              <a:xfrm>
                <a:off x="-6690625" y="3631325"/>
                <a:ext cx="222925" cy="292225"/>
              </a:xfrm>
              <a:custGeom>
                <a:rect b="b" l="l" r="r" t="t"/>
                <a:pathLst>
                  <a:path extrusionOk="0" h="11689" w="8917">
                    <a:moveTo>
                      <a:pt x="5861" y="2773"/>
                    </a:moveTo>
                    <a:cubicBezTo>
                      <a:pt x="6270" y="2773"/>
                      <a:pt x="6333" y="3435"/>
                      <a:pt x="5861" y="3435"/>
                    </a:cubicBezTo>
                    <a:lnTo>
                      <a:pt x="3813" y="3435"/>
                    </a:lnTo>
                    <a:cubicBezTo>
                      <a:pt x="3372" y="3435"/>
                      <a:pt x="3340" y="2773"/>
                      <a:pt x="3813" y="2773"/>
                    </a:cubicBezTo>
                    <a:close/>
                    <a:moveTo>
                      <a:pt x="2742" y="0"/>
                    </a:moveTo>
                    <a:lnTo>
                      <a:pt x="2742" y="2395"/>
                    </a:lnTo>
                    <a:cubicBezTo>
                      <a:pt x="2742" y="2584"/>
                      <a:pt x="2584" y="2741"/>
                      <a:pt x="2395" y="2741"/>
                    </a:cubicBezTo>
                    <a:lnTo>
                      <a:pt x="1" y="2741"/>
                    </a:lnTo>
                    <a:lnTo>
                      <a:pt x="1" y="10649"/>
                    </a:lnTo>
                    <a:cubicBezTo>
                      <a:pt x="1" y="11216"/>
                      <a:pt x="473" y="11689"/>
                      <a:pt x="1009" y="11689"/>
                    </a:cubicBezTo>
                    <a:lnTo>
                      <a:pt x="7909" y="11689"/>
                    </a:lnTo>
                    <a:cubicBezTo>
                      <a:pt x="8444" y="11689"/>
                      <a:pt x="8917" y="11248"/>
                      <a:pt x="8917" y="10649"/>
                    </a:cubicBezTo>
                    <a:lnTo>
                      <a:pt x="8917" y="7751"/>
                    </a:lnTo>
                    <a:lnTo>
                      <a:pt x="6491" y="10177"/>
                    </a:lnTo>
                    <a:cubicBezTo>
                      <a:pt x="6491" y="10271"/>
                      <a:pt x="6428" y="10303"/>
                      <a:pt x="6365" y="10303"/>
                    </a:cubicBezTo>
                    <a:lnTo>
                      <a:pt x="4317" y="10901"/>
                    </a:lnTo>
                    <a:cubicBezTo>
                      <a:pt x="4198" y="10938"/>
                      <a:pt x="4080" y="10955"/>
                      <a:pt x="3967" y="10955"/>
                    </a:cubicBezTo>
                    <a:cubicBezTo>
                      <a:pt x="3209" y="10955"/>
                      <a:pt x="2625" y="10192"/>
                      <a:pt x="2899" y="9452"/>
                    </a:cubicBezTo>
                    <a:lnTo>
                      <a:pt x="3057" y="8979"/>
                    </a:lnTo>
                    <a:lnTo>
                      <a:pt x="1765" y="8979"/>
                    </a:lnTo>
                    <a:cubicBezTo>
                      <a:pt x="1324" y="8979"/>
                      <a:pt x="1293" y="8255"/>
                      <a:pt x="1765" y="8255"/>
                    </a:cubicBezTo>
                    <a:lnTo>
                      <a:pt x="3277" y="8255"/>
                    </a:lnTo>
                    <a:lnTo>
                      <a:pt x="3529" y="7593"/>
                    </a:lnTo>
                    <a:lnTo>
                      <a:pt x="1797" y="7593"/>
                    </a:lnTo>
                    <a:cubicBezTo>
                      <a:pt x="1356" y="7593"/>
                      <a:pt x="1324" y="6869"/>
                      <a:pt x="1797" y="6869"/>
                    </a:cubicBezTo>
                    <a:lnTo>
                      <a:pt x="4034" y="6869"/>
                    </a:lnTo>
                    <a:lnTo>
                      <a:pt x="4695" y="6207"/>
                    </a:lnTo>
                    <a:lnTo>
                      <a:pt x="1765" y="6207"/>
                    </a:lnTo>
                    <a:cubicBezTo>
                      <a:pt x="1324" y="6207"/>
                      <a:pt x="1293" y="5514"/>
                      <a:pt x="1765" y="5514"/>
                    </a:cubicBezTo>
                    <a:lnTo>
                      <a:pt x="5388" y="5514"/>
                    </a:lnTo>
                    <a:lnTo>
                      <a:pt x="6050" y="4821"/>
                    </a:lnTo>
                    <a:lnTo>
                      <a:pt x="1734" y="4821"/>
                    </a:lnTo>
                    <a:cubicBezTo>
                      <a:pt x="1293" y="4821"/>
                      <a:pt x="1261" y="4128"/>
                      <a:pt x="1734" y="4128"/>
                    </a:cubicBezTo>
                    <a:lnTo>
                      <a:pt x="6711" y="4128"/>
                    </a:lnTo>
                    <a:cubicBezTo>
                      <a:pt x="6963" y="3876"/>
                      <a:pt x="8696" y="2080"/>
                      <a:pt x="8917" y="1891"/>
                    </a:cubicBezTo>
                    <a:lnTo>
                      <a:pt x="8917" y="1009"/>
                    </a:lnTo>
                    <a:cubicBezTo>
                      <a:pt x="8917" y="473"/>
                      <a:pt x="8507" y="0"/>
                      <a:pt x="7909" y="0"/>
                    </a:cubicBezTo>
                    <a:close/>
                  </a:path>
                </a:pathLst>
              </a:custGeom>
              <a:solidFill>
                <a:srgbClr val="1A45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6"/>
              <p:cNvSpPr/>
              <p:nvPr/>
            </p:nvSpPr>
            <p:spPr>
              <a:xfrm>
                <a:off x="-6604350" y="3832175"/>
                <a:ext cx="58675" cy="56550"/>
              </a:xfrm>
              <a:custGeom>
                <a:rect b="b" l="l" r="r" t="t"/>
                <a:pathLst>
                  <a:path extrusionOk="0" h="2262" w="2347">
                    <a:moveTo>
                      <a:pt x="614" y="0"/>
                    </a:moveTo>
                    <a:lnTo>
                      <a:pt x="110" y="1607"/>
                    </a:lnTo>
                    <a:cubicBezTo>
                      <a:pt x="1" y="1934"/>
                      <a:pt x="222" y="2262"/>
                      <a:pt x="550" y="2262"/>
                    </a:cubicBezTo>
                    <a:cubicBezTo>
                      <a:pt x="600" y="2262"/>
                      <a:pt x="654" y="2254"/>
                      <a:pt x="709" y="2237"/>
                    </a:cubicBezTo>
                    <a:lnTo>
                      <a:pt x="2347" y="1701"/>
                    </a:lnTo>
                    <a:lnTo>
                      <a:pt x="614" y="0"/>
                    </a:lnTo>
                    <a:close/>
                  </a:path>
                </a:pathLst>
              </a:custGeom>
              <a:solidFill>
                <a:srgbClr val="1A45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6"/>
              <p:cNvSpPr/>
              <p:nvPr/>
            </p:nvSpPr>
            <p:spPr>
              <a:xfrm>
                <a:off x="-6470875" y="3684775"/>
                <a:ext cx="87475" cy="71800"/>
              </a:xfrm>
              <a:custGeom>
                <a:rect b="b" l="l" r="r" t="t"/>
                <a:pathLst>
                  <a:path extrusionOk="0" h="2872" w="3499">
                    <a:moveTo>
                      <a:pt x="1479" y="1"/>
                    </a:moveTo>
                    <a:cubicBezTo>
                      <a:pt x="1176" y="1"/>
                      <a:pt x="868" y="114"/>
                      <a:pt x="599" y="383"/>
                    </a:cubicBezTo>
                    <a:lnTo>
                      <a:pt x="1" y="950"/>
                    </a:lnTo>
                    <a:lnTo>
                      <a:pt x="1954" y="2872"/>
                    </a:lnTo>
                    <a:lnTo>
                      <a:pt x="2521" y="2305"/>
                    </a:lnTo>
                    <a:cubicBezTo>
                      <a:pt x="3498" y="1352"/>
                      <a:pt x="2524" y="1"/>
                      <a:pt x="1479" y="1"/>
                    </a:cubicBezTo>
                    <a:close/>
                  </a:path>
                </a:pathLst>
              </a:custGeom>
              <a:solidFill>
                <a:srgbClr val="1A45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6"/>
              <p:cNvSpPr/>
              <p:nvPr/>
            </p:nvSpPr>
            <p:spPr>
              <a:xfrm>
                <a:off x="-6578775" y="3721900"/>
                <a:ext cx="143375" cy="143375"/>
              </a:xfrm>
              <a:custGeom>
                <a:rect b="b" l="l" r="r" t="t"/>
                <a:pathLst>
                  <a:path extrusionOk="0" h="5735" w="5735">
                    <a:moveTo>
                      <a:pt x="3813" y="1"/>
                    </a:moveTo>
                    <a:lnTo>
                      <a:pt x="1" y="3813"/>
                    </a:lnTo>
                    <a:lnTo>
                      <a:pt x="1922" y="5734"/>
                    </a:lnTo>
                    <a:lnTo>
                      <a:pt x="4474" y="3183"/>
                    </a:lnTo>
                    <a:lnTo>
                      <a:pt x="5734" y="1922"/>
                    </a:lnTo>
                    <a:lnTo>
                      <a:pt x="3813" y="1"/>
                    </a:lnTo>
                    <a:close/>
                  </a:path>
                </a:pathLst>
              </a:custGeom>
              <a:solidFill>
                <a:srgbClr val="1A45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6"/>
              <p:cNvSpPr/>
              <p:nvPr/>
            </p:nvSpPr>
            <p:spPr>
              <a:xfrm>
                <a:off x="-6685100" y="3636850"/>
                <a:ext cx="47275" cy="46475"/>
              </a:xfrm>
              <a:custGeom>
                <a:rect b="b" l="l" r="r" t="t"/>
                <a:pathLst>
                  <a:path extrusionOk="0" h="1859" w="1891">
                    <a:moveTo>
                      <a:pt x="1891" y="0"/>
                    </a:moveTo>
                    <a:lnTo>
                      <a:pt x="0" y="1859"/>
                    </a:lnTo>
                    <a:lnTo>
                      <a:pt x="1891" y="1859"/>
                    </a:lnTo>
                    <a:lnTo>
                      <a:pt x="1891" y="0"/>
                    </a:lnTo>
                    <a:close/>
                  </a:path>
                </a:pathLst>
              </a:custGeom>
              <a:solidFill>
                <a:srgbClr val="1A45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" name="Google Shape;526;p6"/>
            <p:cNvGrpSpPr/>
            <p:nvPr/>
          </p:nvGrpSpPr>
          <p:grpSpPr>
            <a:xfrm>
              <a:off x="3500185" y="2892174"/>
              <a:ext cx="353645" cy="354586"/>
              <a:chOff x="-30345325" y="3918800"/>
              <a:chExt cx="291450" cy="292225"/>
            </a:xfrm>
          </p:grpSpPr>
          <p:sp>
            <p:nvSpPr>
              <p:cNvPr id="527" name="Google Shape;527;p6"/>
              <p:cNvSpPr/>
              <p:nvPr/>
            </p:nvSpPr>
            <p:spPr>
              <a:xfrm>
                <a:off x="-30174425" y="3988125"/>
                <a:ext cx="120550" cy="120175"/>
              </a:xfrm>
              <a:custGeom>
                <a:rect b="b" l="l" r="r" t="t"/>
                <a:pathLst>
                  <a:path extrusionOk="0" h="4807" w="4822">
                    <a:moveTo>
                      <a:pt x="1041" y="0"/>
                    </a:moveTo>
                    <a:cubicBezTo>
                      <a:pt x="474" y="0"/>
                      <a:pt x="1" y="473"/>
                      <a:pt x="1" y="1040"/>
                    </a:cubicBezTo>
                    <a:lnTo>
                      <a:pt x="1" y="2426"/>
                    </a:lnTo>
                    <a:cubicBezTo>
                      <a:pt x="1" y="2962"/>
                      <a:pt x="474" y="3434"/>
                      <a:pt x="1041" y="3434"/>
                    </a:cubicBezTo>
                    <a:lnTo>
                      <a:pt x="1387" y="3434"/>
                    </a:lnTo>
                    <a:lnTo>
                      <a:pt x="1387" y="4474"/>
                    </a:lnTo>
                    <a:cubicBezTo>
                      <a:pt x="1387" y="4631"/>
                      <a:pt x="1482" y="4726"/>
                      <a:pt x="1576" y="4789"/>
                    </a:cubicBezTo>
                    <a:cubicBezTo>
                      <a:pt x="1618" y="4799"/>
                      <a:pt x="1664" y="4806"/>
                      <a:pt x="1709" y="4806"/>
                    </a:cubicBezTo>
                    <a:cubicBezTo>
                      <a:pt x="1800" y="4806"/>
                      <a:pt x="1891" y="4778"/>
                      <a:pt x="1954" y="4694"/>
                    </a:cubicBezTo>
                    <a:lnTo>
                      <a:pt x="3214" y="3434"/>
                    </a:lnTo>
                    <a:lnTo>
                      <a:pt x="3750" y="3434"/>
                    </a:lnTo>
                    <a:cubicBezTo>
                      <a:pt x="4317" y="3434"/>
                      <a:pt x="4790" y="2962"/>
                      <a:pt x="4790" y="2426"/>
                    </a:cubicBezTo>
                    <a:lnTo>
                      <a:pt x="4790" y="1040"/>
                    </a:lnTo>
                    <a:cubicBezTo>
                      <a:pt x="4821" y="473"/>
                      <a:pt x="4380" y="0"/>
                      <a:pt x="3782" y="0"/>
                    </a:cubicBezTo>
                    <a:close/>
                  </a:path>
                </a:pathLst>
              </a:custGeom>
              <a:solidFill>
                <a:srgbClr val="1A45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6"/>
              <p:cNvSpPr/>
              <p:nvPr/>
            </p:nvSpPr>
            <p:spPr>
              <a:xfrm>
                <a:off x="-30345325" y="3988125"/>
                <a:ext cx="119750" cy="120175"/>
              </a:xfrm>
              <a:custGeom>
                <a:rect b="b" l="l" r="r" t="t"/>
                <a:pathLst>
                  <a:path extrusionOk="0" h="4807" w="4790">
                    <a:moveTo>
                      <a:pt x="1009" y="0"/>
                    </a:moveTo>
                    <a:cubicBezTo>
                      <a:pt x="473" y="0"/>
                      <a:pt x="0" y="473"/>
                      <a:pt x="0" y="1040"/>
                    </a:cubicBezTo>
                    <a:lnTo>
                      <a:pt x="0" y="2395"/>
                    </a:lnTo>
                    <a:cubicBezTo>
                      <a:pt x="0" y="2962"/>
                      <a:pt x="473" y="3434"/>
                      <a:pt x="1009" y="3434"/>
                    </a:cubicBezTo>
                    <a:lnTo>
                      <a:pt x="1576" y="3434"/>
                    </a:lnTo>
                    <a:lnTo>
                      <a:pt x="2836" y="4694"/>
                    </a:lnTo>
                    <a:cubicBezTo>
                      <a:pt x="2920" y="4778"/>
                      <a:pt x="3018" y="4806"/>
                      <a:pt x="3102" y="4806"/>
                    </a:cubicBezTo>
                    <a:cubicBezTo>
                      <a:pt x="3144" y="4806"/>
                      <a:pt x="3182" y="4799"/>
                      <a:pt x="3214" y="4789"/>
                    </a:cubicBezTo>
                    <a:cubicBezTo>
                      <a:pt x="3340" y="4726"/>
                      <a:pt x="3434" y="4568"/>
                      <a:pt x="3434" y="4474"/>
                    </a:cubicBezTo>
                    <a:lnTo>
                      <a:pt x="3434" y="3434"/>
                    </a:lnTo>
                    <a:lnTo>
                      <a:pt x="3781" y="3434"/>
                    </a:lnTo>
                    <a:cubicBezTo>
                      <a:pt x="4348" y="3434"/>
                      <a:pt x="4789" y="2962"/>
                      <a:pt x="4789" y="2395"/>
                    </a:cubicBezTo>
                    <a:lnTo>
                      <a:pt x="4789" y="1040"/>
                    </a:lnTo>
                    <a:cubicBezTo>
                      <a:pt x="4789" y="473"/>
                      <a:pt x="4348" y="0"/>
                      <a:pt x="3781" y="0"/>
                    </a:cubicBezTo>
                    <a:close/>
                  </a:path>
                </a:pathLst>
              </a:custGeom>
              <a:solidFill>
                <a:srgbClr val="1A45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6"/>
              <p:cNvSpPr/>
              <p:nvPr/>
            </p:nvSpPr>
            <p:spPr>
              <a:xfrm>
                <a:off x="-30293350" y="4159025"/>
                <a:ext cx="188275" cy="52000"/>
              </a:xfrm>
              <a:custGeom>
                <a:rect b="b" l="l" r="r" t="t"/>
                <a:pathLst>
                  <a:path extrusionOk="0" h="2080" w="7531">
                    <a:moveTo>
                      <a:pt x="1" y="1"/>
                    </a:moveTo>
                    <a:lnTo>
                      <a:pt x="1" y="1040"/>
                    </a:lnTo>
                    <a:cubicBezTo>
                      <a:pt x="1" y="1607"/>
                      <a:pt x="473" y="2080"/>
                      <a:pt x="1040" y="2080"/>
                    </a:cubicBezTo>
                    <a:lnTo>
                      <a:pt x="6491" y="2080"/>
                    </a:lnTo>
                    <a:cubicBezTo>
                      <a:pt x="7058" y="2080"/>
                      <a:pt x="7530" y="1607"/>
                      <a:pt x="7530" y="1040"/>
                    </a:cubicBezTo>
                    <a:lnTo>
                      <a:pt x="7530" y="1"/>
                    </a:lnTo>
                    <a:close/>
                  </a:path>
                </a:pathLst>
              </a:custGeom>
              <a:solidFill>
                <a:srgbClr val="1A45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6"/>
              <p:cNvSpPr/>
              <p:nvPr/>
            </p:nvSpPr>
            <p:spPr>
              <a:xfrm>
                <a:off x="-30293350" y="3918800"/>
                <a:ext cx="188275" cy="34675"/>
              </a:xfrm>
              <a:custGeom>
                <a:rect b="b" l="l" r="r" t="t"/>
                <a:pathLst>
                  <a:path extrusionOk="0" h="1387" w="7531">
                    <a:moveTo>
                      <a:pt x="1040" y="1"/>
                    </a:moveTo>
                    <a:cubicBezTo>
                      <a:pt x="473" y="1"/>
                      <a:pt x="1" y="473"/>
                      <a:pt x="1" y="1040"/>
                    </a:cubicBezTo>
                    <a:lnTo>
                      <a:pt x="1" y="1387"/>
                    </a:lnTo>
                    <a:lnTo>
                      <a:pt x="7530" y="1387"/>
                    </a:lnTo>
                    <a:lnTo>
                      <a:pt x="7530" y="1040"/>
                    </a:lnTo>
                    <a:cubicBezTo>
                      <a:pt x="7530" y="505"/>
                      <a:pt x="7058" y="1"/>
                      <a:pt x="6491" y="1"/>
                    </a:cubicBezTo>
                    <a:close/>
                  </a:path>
                </a:pathLst>
              </a:custGeom>
              <a:solidFill>
                <a:srgbClr val="1A45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6"/>
              <p:cNvSpPr/>
              <p:nvPr/>
            </p:nvSpPr>
            <p:spPr>
              <a:xfrm>
                <a:off x="-30294125" y="3970800"/>
                <a:ext cx="188250" cy="170925"/>
              </a:xfrm>
              <a:custGeom>
                <a:rect b="b" l="l" r="r" t="t"/>
                <a:pathLst>
                  <a:path extrusionOk="0" h="6837" w="7530">
                    <a:moveTo>
                      <a:pt x="1733" y="0"/>
                    </a:moveTo>
                    <a:cubicBezTo>
                      <a:pt x="2678" y="0"/>
                      <a:pt x="3434" y="756"/>
                      <a:pt x="3434" y="1701"/>
                    </a:cubicBezTo>
                    <a:lnTo>
                      <a:pt x="3434" y="3056"/>
                    </a:lnTo>
                    <a:cubicBezTo>
                      <a:pt x="3434" y="3907"/>
                      <a:pt x="2836" y="4568"/>
                      <a:pt x="2048" y="4757"/>
                    </a:cubicBezTo>
                    <a:lnTo>
                      <a:pt x="2048" y="5167"/>
                    </a:lnTo>
                    <a:cubicBezTo>
                      <a:pt x="2048" y="5576"/>
                      <a:pt x="1828" y="5954"/>
                      <a:pt x="1418" y="6112"/>
                    </a:cubicBezTo>
                    <a:cubicBezTo>
                      <a:pt x="1307" y="6162"/>
                      <a:pt x="1184" y="6187"/>
                      <a:pt x="1058" y="6187"/>
                    </a:cubicBezTo>
                    <a:cubicBezTo>
                      <a:pt x="789" y="6187"/>
                      <a:pt x="508" y="6075"/>
                      <a:pt x="315" y="5860"/>
                    </a:cubicBezTo>
                    <a:lnTo>
                      <a:pt x="0" y="5545"/>
                    </a:lnTo>
                    <a:lnTo>
                      <a:pt x="0" y="6837"/>
                    </a:lnTo>
                    <a:lnTo>
                      <a:pt x="7530" y="6837"/>
                    </a:lnTo>
                    <a:lnTo>
                      <a:pt x="7530" y="5545"/>
                    </a:lnTo>
                    <a:lnTo>
                      <a:pt x="7215" y="5860"/>
                    </a:lnTo>
                    <a:cubicBezTo>
                      <a:pt x="7022" y="6075"/>
                      <a:pt x="6756" y="6187"/>
                      <a:pt x="6496" y="6187"/>
                    </a:cubicBezTo>
                    <a:cubicBezTo>
                      <a:pt x="6374" y="6187"/>
                      <a:pt x="6254" y="6162"/>
                      <a:pt x="6144" y="6112"/>
                    </a:cubicBezTo>
                    <a:cubicBezTo>
                      <a:pt x="5734" y="5954"/>
                      <a:pt x="5514" y="5576"/>
                      <a:pt x="5514" y="5167"/>
                    </a:cubicBezTo>
                    <a:lnTo>
                      <a:pt x="5514" y="4757"/>
                    </a:lnTo>
                    <a:cubicBezTo>
                      <a:pt x="4726" y="4600"/>
                      <a:pt x="4127" y="3907"/>
                      <a:pt x="4127" y="3056"/>
                    </a:cubicBezTo>
                    <a:lnTo>
                      <a:pt x="4127" y="1701"/>
                    </a:lnTo>
                    <a:cubicBezTo>
                      <a:pt x="4127" y="756"/>
                      <a:pt x="4884" y="0"/>
                      <a:pt x="5829" y="0"/>
                    </a:cubicBezTo>
                    <a:close/>
                  </a:path>
                </a:pathLst>
              </a:custGeom>
              <a:solidFill>
                <a:srgbClr val="1A45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2" name="Google Shape;532;p6"/>
            <p:cNvGrpSpPr/>
            <p:nvPr/>
          </p:nvGrpSpPr>
          <p:grpSpPr>
            <a:xfrm>
              <a:off x="3478723" y="1252872"/>
              <a:ext cx="420811" cy="522864"/>
              <a:chOff x="-2310650" y="3525775"/>
              <a:chExt cx="292250" cy="363125"/>
            </a:xfrm>
          </p:grpSpPr>
          <p:sp>
            <p:nvSpPr>
              <p:cNvPr id="533" name="Google Shape;533;p6"/>
              <p:cNvSpPr/>
              <p:nvPr/>
            </p:nvSpPr>
            <p:spPr>
              <a:xfrm>
                <a:off x="-2053075" y="3648650"/>
                <a:ext cx="34675" cy="233950"/>
              </a:xfrm>
              <a:custGeom>
                <a:rect b="b" l="l" r="r" t="t"/>
                <a:pathLst>
                  <a:path extrusionOk="0" h="9358" w="1387">
                    <a:moveTo>
                      <a:pt x="0" y="1"/>
                    </a:moveTo>
                    <a:lnTo>
                      <a:pt x="0" y="8286"/>
                    </a:lnTo>
                    <a:cubicBezTo>
                      <a:pt x="0" y="8664"/>
                      <a:pt x="158" y="9011"/>
                      <a:pt x="441" y="9263"/>
                    </a:cubicBezTo>
                    <a:cubicBezTo>
                      <a:pt x="504" y="9326"/>
                      <a:pt x="591" y="9358"/>
                      <a:pt x="677" y="9358"/>
                    </a:cubicBezTo>
                    <a:cubicBezTo>
                      <a:pt x="764" y="9358"/>
                      <a:pt x="851" y="9326"/>
                      <a:pt x="914" y="9263"/>
                    </a:cubicBezTo>
                    <a:cubicBezTo>
                      <a:pt x="1197" y="9011"/>
                      <a:pt x="1355" y="8664"/>
                      <a:pt x="1355" y="8286"/>
                    </a:cubicBezTo>
                    <a:lnTo>
                      <a:pt x="1355" y="347"/>
                    </a:lnTo>
                    <a:lnTo>
                      <a:pt x="1386" y="347"/>
                    </a:lnTo>
                    <a:cubicBezTo>
                      <a:pt x="1386" y="158"/>
                      <a:pt x="1229" y="1"/>
                      <a:pt x="1040" y="1"/>
                    </a:cubicBezTo>
                    <a:close/>
                  </a:path>
                </a:pathLst>
              </a:custGeom>
              <a:solidFill>
                <a:srgbClr val="1A45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6"/>
              <p:cNvSpPr/>
              <p:nvPr/>
            </p:nvSpPr>
            <p:spPr>
              <a:xfrm>
                <a:off x="-2259450" y="3751825"/>
                <a:ext cx="51225" cy="51225"/>
              </a:xfrm>
              <a:custGeom>
                <a:rect b="b" l="l" r="r" t="t"/>
                <a:pathLst>
                  <a:path extrusionOk="0" h="2049" w="2049">
                    <a:moveTo>
                      <a:pt x="1" y="1"/>
                    </a:moveTo>
                    <a:lnTo>
                      <a:pt x="1" y="2049"/>
                    </a:lnTo>
                    <a:lnTo>
                      <a:pt x="2049" y="2049"/>
                    </a:lnTo>
                    <a:lnTo>
                      <a:pt x="2049" y="1"/>
                    </a:lnTo>
                    <a:close/>
                  </a:path>
                </a:pathLst>
              </a:custGeom>
              <a:solidFill>
                <a:srgbClr val="1A45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6"/>
              <p:cNvSpPr/>
              <p:nvPr/>
            </p:nvSpPr>
            <p:spPr>
              <a:xfrm>
                <a:off x="-2259450" y="3649450"/>
                <a:ext cx="137075" cy="51200"/>
              </a:xfrm>
              <a:custGeom>
                <a:rect b="b" l="l" r="r" t="t"/>
                <a:pathLst>
                  <a:path extrusionOk="0" h="2048" w="5483">
                    <a:moveTo>
                      <a:pt x="1" y="0"/>
                    </a:moveTo>
                    <a:lnTo>
                      <a:pt x="1" y="2048"/>
                    </a:lnTo>
                    <a:lnTo>
                      <a:pt x="5483" y="2048"/>
                    </a:lnTo>
                    <a:lnTo>
                      <a:pt x="5483" y="0"/>
                    </a:lnTo>
                    <a:close/>
                  </a:path>
                </a:pathLst>
              </a:custGeom>
              <a:solidFill>
                <a:srgbClr val="1A45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6"/>
              <p:cNvSpPr/>
              <p:nvPr/>
            </p:nvSpPr>
            <p:spPr>
              <a:xfrm>
                <a:off x="-2310650" y="3525775"/>
                <a:ext cx="252075" cy="363125"/>
              </a:xfrm>
              <a:custGeom>
                <a:rect b="b" l="l" r="r" t="t"/>
                <a:pathLst>
                  <a:path extrusionOk="0" h="14525" w="10083">
                    <a:moveTo>
                      <a:pt x="7814" y="4222"/>
                    </a:moveTo>
                    <a:cubicBezTo>
                      <a:pt x="8035" y="4222"/>
                      <a:pt x="8192" y="4380"/>
                      <a:pt x="8192" y="4569"/>
                    </a:cubicBezTo>
                    <a:lnTo>
                      <a:pt x="8192" y="7310"/>
                    </a:lnTo>
                    <a:cubicBezTo>
                      <a:pt x="8192" y="7530"/>
                      <a:pt x="8035" y="7657"/>
                      <a:pt x="7814" y="7657"/>
                    </a:cubicBezTo>
                    <a:lnTo>
                      <a:pt x="1671" y="7657"/>
                    </a:lnTo>
                    <a:cubicBezTo>
                      <a:pt x="1482" y="7657"/>
                      <a:pt x="1324" y="7530"/>
                      <a:pt x="1324" y="7310"/>
                    </a:cubicBezTo>
                    <a:lnTo>
                      <a:pt x="1324" y="4569"/>
                    </a:lnTo>
                    <a:cubicBezTo>
                      <a:pt x="1324" y="4380"/>
                      <a:pt x="1482" y="4222"/>
                      <a:pt x="1671" y="4222"/>
                    </a:cubicBezTo>
                    <a:close/>
                    <a:moveTo>
                      <a:pt x="7904" y="8380"/>
                    </a:moveTo>
                    <a:cubicBezTo>
                      <a:pt x="8287" y="8380"/>
                      <a:pt x="8278" y="9043"/>
                      <a:pt x="7877" y="9043"/>
                    </a:cubicBezTo>
                    <a:lnTo>
                      <a:pt x="5829" y="9043"/>
                    </a:lnTo>
                    <a:cubicBezTo>
                      <a:pt x="5388" y="9043"/>
                      <a:pt x="5357" y="8381"/>
                      <a:pt x="5829" y="8381"/>
                    </a:cubicBezTo>
                    <a:lnTo>
                      <a:pt x="7877" y="8381"/>
                    </a:lnTo>
                    <a:cubicBezTo>
                      <a:pt x="7886" y="8380"/>
                      <a:pt x="7895" y="8380"/>
                      <a:pt x="7904" y="8380"/>
                    </a:cubicBezTo>
                    <a:close/>
                    <a:moveTo>
                      <a:pt x="7904" y="9766"/>
                    </a:moveTo>
                    <a:cubicBezTo>
                      <a:pt x="8287" y="9766"/>
                      <a:pt x="8278" y="10429"/>
                      <a:pt x="7877" y="10429"/>
                    </a:cubicBezTo>
                    <a:lnTo>
                      <a:pt x="5829" y="10429"/>
                    </a:lnTo>
                    <a:cubicBezTo>
                      <a:pt x="5388" y="10429"/>
                      <a:pt x="5357" y="9767"/>
                      <a:pt x="5829" y="9767"/>
                    </a:cubicBezTo>
                    <a:lnTo>
                      <a:pt x="7877" y="9767"/>
                    </a:lnTo>
                    <a:cubicBezTo>
                      <a:pt x="7886" y="9767"/>
                      <a:pt x="7895" y="9766"/>
                      <a:pt x="7904" y="9766"/>
                    </a:cubicBezTo>
                    <a:close/>
                    <a:moveTo>
                      <a:pt x="7877" y="11091"/>
                    </a:moveTo>
                    <a:cubicBezTo>
                      <a:pt x="8287" y="11091"/>
                      <a:pt x="8287" y="11784"/>
                      <a:pt x="7877" y="11784"/>
                    </a:cubicBezTo>
                    <a:lnTo>
                      <a:pt x="5829" y="11784"/>
                    </a:lnTo>
                    <a:cubicBezTo>
                      <a:pt x="5388" y="11784"/>
                      <a:pt x="5357" y="11091"/>
                      <a:pt x="5829" y="11091"/>
                    </a:cubicBezTo>
                    <a:close/>
                    <a:moveTo>
                      <a:pt x="4475" y="8350"/>
                    </a:moveTo>
                    <a:cubicBezTo>
                      <a:pt x="4664" y="8350"/>
                      <a:pt x="4821" y="8507"/>
                      <a:pt x="4821" y="8696"/>
                    </a:cubicBezTo>
                    <a:lnTo>
                      <a:pt x="4821" y="11469"/>
                    </a:lnTo>
                    <a:cubicBezTo>
                      <a:pt x="4821" y="11658"/>
                      <a:pt x="4664" y="11815"/>
                      <a:pt x="4475" y="11815"/>
                    </a:cubicBezTo>
                    <a:lnTo>
                      <a:pt x="1734" y="11815"/>
                    </a:lnTo>
                    <a:cubicBezTo>
                      <a:pt x="1513" y="11815"/>
                      <a:pt x="1356" y="11658"/>
                      <a:pt x="1356" y="11469"/>
                    </a:cubicBezTo>
                    <a:lnTo>
                      <a:pt x="1356" y="8696"/>
                    </a:lnTo>
                    <a:cubicBezTo>
                      <a:pt x="1356" y="8507"/>
                      <a:pt x="1513" y="8350"/>
                      <a:pt x="1734" y="8350"/>
                    </a:cubicBezTo>
                    <a:close/>
                    <a:moveTo>
                      <a:pt x="7877" y="12508"/>
                    </a:moveTo>
                    <a:cubicBezTo>
                      <a:pt x="8287" y="12508"/>
                      <a:pt x="8287" y="13170"/>
                      <a:pt x="7877" y="13170"/>
                    </a:cubicBezTo>
                    <a:lnTo>
                      <a:pt x="1734" y="13170"/>
                    </a:lnTo>
                    <a:cubicBezTo>
                      <a:pt x="1293" y="13170"/>
                      <a:pt x="1261" y="12508"/>
                      <a:pt x="1734" y="12508"/>
                    </a:cubicBezTo>
                    <a:close/>
                    <a:moveTo>
                      <a:pt x="348" y="2868"/>
                    </a:moveTo>
                    <a:cubicBezTo>
                      <a:pt x="158" y="2868"/>
                      <a:pt x="1" y="3025"/>
                      <a:pt x="1" y="3214"/>
                    </a:cubicBezTo>
                    <a:lnTo>
                      <a:pt x="1" y="12823"/>
                    </a:lnTo>
                    <a:cubicBezTo>
                      <a:pt x="1" y="13768"/>
                      <a:pt x="726" y="14525"/>
                      <a:pt x="1702" y="14525"/>
                    </a:cubicBezTo>
                    <a:lnTo>
                      <a:pt x="10083" y="14525"/>
                    </a:lnTo>
                    <a:cubicBezTo>
                      <a:pt x="9767" y="14178"/>
                      <a:pt x="9515" y="13705"/>
                      <a:pt x="9515" y="13138"/>
                    </a:cubicBezTo>
                    <a:cubicBezTo>
                      <a:pt x="9547" y="1"/>
                      <a:pt x="9547" y="6333"/>
                      <a:pt x="9547" y="3214"/>
                    </a:cubicBezTo>
                    <a:cubicBezTo>
                      <a:pt x="9547" y="3025"/>
                      <a:pt x="9389" y="2868"/>
                      <a:pt x="9200" y="2868"/>
                    </a:cubicBezTo>
                    <a:close/>
                  </a:path>
                </a:pathLst>
              </a:custGeom>
              <a:solidFill>
                <a:srgbClr val="1A45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7"/>
          <p:cNvPicPr preferRelativeResize="0"/>
          <p:nvPr/>
        </p:nvPicPr>
        <p:blipFill rotWithShape="1">
          <a:blip r:embed="rId3">
            <a:alphaModFix/>
          </a:blip>
          <a:srcRect b="0" l="0" r="39882" t="0"/>
          <a:stretch/>
        </p:blipFill>
        <p:spPr>
          <a:xfrm>
            <a:off x="-67255" y="0"/>
            <a:ext cx="463925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7"/>
          <p:cNvPicPr preferRelativeResize="0"/>
          <p:nvPr/>
        </p:nvPicPr>
        <p:blipFill rotWithShape="1">
          <a:blip r:embed="rId4">
            <a:alphaModFix/>
          </a:blip>
          <a:srcRect b="0" l="39884" r="0" t="0"/>
          <a:stretch/>
        </p:blipFill>
        <p:spPr>
          <a:xfrm>
            <a:off x="4481151" y="38050"/>
            <a:ext cx="463925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" name="Google Shape;547;p9"/>
          <p:cNvGrpSpPr/>
          <p:nvPr/>
        </p:nvGrpSpPr>
        <p:grpSpPr>
          <a:xfrm>
            <a:off x="2444787" y="1510008"/>
            <a:ext cx="5328972" cy="2793092"/>
            <a:chOff x="1907514" y="1611245"/>
            <a:chExt cx="5328972" cy="2793092"/>
          </a:xfrm>
        </p:grpSpPr>
        <p:sp>
          <p:nvSpPr>
            <p:cNvPr id="548" name="Google Shape;548;p9"/>
            <p:cNvSpPr/>
            <p:nvPr/>
          </p:nvSpPr>
          <p:spPr>
            <a:xfrm>
              <a:off x="1907514" y="1611245"/>
              <a:ext cx="1103817" cy="1191534"/>
            </a:xfrm>
            <a:custGeom>
              <a:rect b="b" l="l" r="r" t="t"/>
              <a:pathLst>
                <a:path extrusionOk="0" h="5225" w="4732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87" y="4756"/>
                  </a:lnTo>
                  <a:lnTo>
                    <a:pt x="4387" y="4756"/>
                  </a:lnTo>
                  <a:cubicBezTo>
                    <a:pt x="4572" y="4756"/>
                    <a:pt x="4732" y="4608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84" y="0"/>
                    <a:pt x="4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1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3974021" y="1611245"/>
              <a:ext cx="1101018" cy="1191534"/>
            </a:xfrm>
            <a:custGeom>
              <a:rect b="b" l="l" r="r" t="t"/>
              <a:pathLst>
                <a:path extrusionOk="0" h="5225" w="4720">
                  <a:moveTo>
                    <a:pt x="333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33" y="4756"/>
                  </a:cubicBezTo>
                  <a:lnTo>
                    <a:pt x="2046" y="4756"/>
                  </a:lnTo>
                  <a:lnTo>
                    <a:pt x="2354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572" y="4756"/>
                    <a:pt x="4720" y="4608"/>
                    <a:pt x="4720" y="4423"/>
                  </a:cubicBezTo>
                  <a:lnTo>
                    <a:pt x="4720" y="333"/>
                  </a:lnTo>
                  <a:cubicBezTo>
                    <a:pt x="4720" y="148"/>
                    <a:pt x="4572" y="0"/>
                    <a:pt x="4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1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2921990" y="3212803"/>
              <a:ext cx="1104050" cy="1191534"/>
            </a:xfrm>
            <a:custGeom>
              <a:rect b="b" l="l" r="r" t="t"/>
              <a:pathLst>
                <a:path extrusionOk="0" h="5225" w="4733">
                  <a:moveTo>
                    <a:pt x="2367" y="0"/>
                  </a:moveTo>
                  <a:lnTo>
                    <a:pt x="2059" y="469"/>
                  </a:lnTo>
                  <a:lnTo>
                    <a:pt x="346" y="469"/>
                  </a:lnTo>
                  <a:cubicBezTo>
                    <a:pt x="161" y="469"/>
                    <a:pt x="1" y="616"/>
                    <a:pt x="1" y="801"/>
                  </a:cubicBezTo>
                  <a:lnTo>
                    <a:pt x="1" y="4892"/>
                  </a:lnTo>
                  <a:cubicBezTo>
                    <a:pt x="1" y="5077"/>
                    <a:pt x="161" y="5225"/>
                    <a:pt x="346" y="5225"/>
                  </a:cubicBezTo>
                  <a:lnTo>
                    <a:pt x="4400" y="5225"/>
                  </a:lnTo>
                  <a:cubicBezTo>
                    <a:pt x="4584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84" y="469"/>
                    <a:pt x="4400" y="469"/>
                  </a:cubicBezTo>
                  <a:lnTo>
                    <a:pt x="2687" y="469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1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5000161" y="3212803"/>
              <a:ext cx="1103817" cy="1191534"/>
            </a:xfrm>
            <a:custGeom>
              <a:rect b="b" l="l" r="r" t="t"/>
              <a:pathLst>
                <a:path extrusionOk="0" h="5225" w="4732">
                  <a:moveTo>
                    <a:pt x="2366" y="0"/>
                  </a:moveTo>
                  <a:lnTo>
                    <a:pt x="2058" y="469"/>
                  </a:lnTo>
                  <a:lnTo>
                    <a:pt x="358" y="469"/>
                  </a:lnTo>
                  <a:cubicBezTo>
                    <a:pt x="350" y="468"/>
                    <a:pt x="343" y="468"/>
                    <a:pt x="336" y="468"/>
                  </a:cubicBezTo>
                  <a:cubicBezTo>
                    <a:pt x="149" y="468"/>
                    <a:pt x="0" y="623"/>
                    <a:pt x="0" y="801"/>
                  </a:cubicBezTo>
                  <a:lnTo>
                    <a:pt x="0" y="4892"/>
                  </a:lnTo>
                  <a:cubicBezTo>
                    <a:pt x="0" y="5077"/>
                    <a:pt x="148" y="5225"/>
                    <a:pt x="333" y="5225"/>
                  </a:cubicBezTo>
                  <a:lnTo>
                    <a:pt x="4387" y="5225"/>
                  </a:lnTo>
                  <a:cubicBezTo>
                    <a:pt x="4572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72" y="469"/>
                    <a:pt x="4387" y="469"/>
                  </a:cubicBezTo>
                  <a:lnTo>
                    <a:pt x="2674" y="46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1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6040529" y="1611245"/>
              <a:ext cx="1104050" cy="1191534"/>
            </a:xfrm>
            <a:custGeom>
              <a:rect b="b" l="l" r="r" t="t"/>
              <a:pathLst>
                <a:path extrusionOk="0" h="5225" w="4733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394" y="4757"/>
                    <a:pt x="4400" y="4757"/>
                    <a:pt x="4407" y="4757"/>
                  </a:cubicBezTo>
                  <a:cubicBezTo>
                    <a:pt x="4583" y="4757"/>
                    <a:pt x="4732" y="4602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72" y="0"/>
                    <a:pt x="4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1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1976560" y="2983732"/>
              <a:ext cx="5259926" cy="48117"/>
            </a:xfrm>
            <a:custGeom>
              <a:rect b="b" l="l" r="r" t="t"/>
              <a:pathLst>
                <a:path extrusionOk="0" h="211" w="22549">
                  <a:moveTo>
                    <a:pt x="0" y="1"/>
                  </a:moveTo>
                  <a:lnTo>
                    <a:pt x="0" y="210"/>
                  </a:lnTo>
                  <a:lnTo>
                    <a:pt x="22548" y="210"/>
                  </a:lnTo>
                  <a:lnTo>
                    <a:pt x="225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1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2284006" y="2909504"/>
              <a:ext cx="267557" cy="224852"/>
            </a:xfrm>
            <a:custGeom>
              <a:rect b="b" l="l" r="r" t="t"/>
              <a:pathLst>
                <a:path extrusionOk="0" h="986" w="1147">
                  <a:moveTo>
                    <a:pt x="643" y="0"/>
                  </a:moveTo>
                  <a:cubicBezTo>
                    <a:pt x="525" y="0"/>
                    <a:pt x="406" y="42"/>
                    <a:pt x="309" y="135"/>
                  </a:cubicBezTo>
                  <a:cubicBezTo>
                    <a:pt x="1" y="443"/>
                    <a:pt x="210" y="973"/>
                    <a:pt x="654" y="985"/>
                  </a:cubicBezTo>
                  <a:cubicBezTo>
                    <a:pt x="925" y="985"/>
                    <a:pt x="1134" y="764"/>
                    <a:pt x="1146" y="492"/>
                  </a:cubicBezTo>
                  <a:cubicBezTo>
                    <a:pt x="1146" y="197"/>
                    <a:pt x="898" y="0"/>
                    <a:pt x="6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1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321575" y="2909732"/>
              <a:ext cx="267557" cy="224624"/>
            </a:xfrm>
            <a:custGeom>
              <a:rect b="b" l="l" r="r" t="t"/>
              <a:pathLst>
                <a:path extrusionOk="0" h="985" w="1147">
                  <a:moveTo>
                    <a:pt x="656" y="0"/>
                  </a:moveTo>
                  <a:cubicBezTo>
                    <a:pt x="534" y="0"/>
                    <a:pt x="409" y="46"/>
                    <a:pt x="309" y="146"/>
                  </a:cubicBezTo>
                  <a:cubicBezTo>
                    <a:pt x="1" y="454"/>
                    <a:pt x="222" y="984"/>
                    <a:pt x="654" y="984"/>
                  </a:cubicBezTo>
                  <a:cubicBezTo>
                    <a:pt x="925" y="984"/>
                    <a:pt x="1147" y="763"/>
                    <a:pt x="1147" y="491"/>
                  </a:cubicBezTo>
                  <a:cubicBezTo>
                    <a:pt x="1147" y="193"/>
                    <a:pt x="906" y="0"/>
                    <a:pt x="6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1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359144" y="2909276"/>
              <a:ext cx="267557" cy="223940"/>
            </a:xfrm>
            <a:custGeom>
              <a:rect b="b" l="l" r="r" t="t"/>
              <a:pathLst>
                <a:path extrusionOk="0" h="982" w="1147">
                  <a:moveTo>
                    <a:pt x="666" y="1"/>
                  </a:moveTo>
                  <a:cubicBezTo>
                    <a:pt x="222" y="1"/>
                    <a:pt x="1" y="530"/>
                    <a:pt x="309" y="838"/>
                  </a:cubicBezTo>
                  <a:cubicBezTo>
                    <a:pt x="408" y="938"/>
                    <a:pt x="530" y="982"/>
                    <a:pt x="650" y="982"/>
                  </a:cubicBezTo>
                  <a:cubicBezTo>
                    <a:pt x="903" y="982"/>
                    <a:pt x="1147" y="786"/>
                    <a:pt x="1147" y="493"/>
                  </a:cubicBezTo>
                  <a:cubicBezTo>
                    <a:pt x="1147" y="222"/>
                    <a:pt x="925" y="1"/>
                    <a:pt x="6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1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5399513" y="2909732"/>
              <a:ext cx="264757" cy="224624"/>
            </a:xfrm>
            <a:custGeom>
              <a:rect b="b" l="l" r="r" t="t"/>
              <a:pathLst>
                <a:path extrusionOk="0" h="985" w="1135">
                  <a:moveTo>
                    <a:pt x="653" y="0"/>
                  </a:moveTo>
                  <a:cubicBezTo>
                    <a:pt x="533" y="0"/>
                    <a:pt x="410" y="46"/>
                    <a:pt x="309" y="146"/>
                  </a:cubicBezTo>
                  <a:cubicBezTo>
                    <a:pt x="1" y="454"/>
                    <a:pt x="210" y="984"/>
                    <a:pt x="654" y="984"/>
                  </a:cubicBezTo>
                  <a:cubicBezTo>
                    <a:pt x="925" y="984"/>
                    <a:pt x="1135" y="763"/>
                    <a:pt x="1135" y="491"/>
                  </a:cubicBezTo>
                  <a:cubicBezTo>
                    <a:pt x="1135" y="193"/>
                    <a:pt x="900" y="0"/>
                    <a:pt x="6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1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6474638" y="2909276"/>
              <a:ext cx="267557" cy="223940"/>
            </a:xfrm>
            <a:custGeom>
              <a:rect b="b" l="l" r="r" t="t"/>
              <a:pathLst>
                <a:path extrusionOk="0" h="982" w="1147">
                  <a:moveTo>
                    <a:pt x="493" y="1"/>
                  </a:moveTo>
                  <a:cubicBezTo>
                    <a:pt x="222" y="1"/>
                    <a:pt x="0" y="222"/>
                    <a:pt x="0" y="493"/>
                  </a:cubicBezTo>
                  <a:cubicBezTo>
                    <a:pt x="0" y="786"/>
                    <a:pt x="244" y="982"/>
                    <a:pt x="497" y="982"/>
                  </a:cubicBezTo>
                  <a:cubicBezTo>
                    <a:pt x="617" y="982"/>
                    <a:pt x="739" y="938"/>
                    <a:pt x="838" y="838"/>
                  </a:cubicBezTo>
                  <a:cubicBezTo>
                    <a:pt x="1146" y="530"/>
                    <a:pt x="924" y="1"/>
                    <a:pt x="4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1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559" name="Google Shape;559;p9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hr-HR">
                <a:latin typeface="Cabin"/>
                <a:ea typeface="Cabin"/>
                <a:cs typeface="Cabin"/>
                <a:sym typeface="Cabin"/>
              </a:rPr>
              <a:t>FIRST STEPS TIMELINE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60" name="Google Shape;560;p9"/>
          <p:cNvSpPr txBox="1"/>
          <p:nvPr>
            <p:ph idx="4294967295" type="body"/>
          </p:nvPr>
        </p:nvSpPr>
        <p:spPr>
          <a:xfrm>
            <a:off x="2444787" y="1728625"/>
            <a:ext cx="1112575" cy="9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r-HR" sz="1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25-50 researchers</a:t>
            </a:r>
            <a:endParaRPr sz="10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r-HR" sz="1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50 – 100 patients</a:t>
            </a:r>
            <a:endParaRPr sz="10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61" name="Google Shape;561;p9"/>
          <p:cNvSpPr txBox="1"/>
          <p:nvPr>
            <p:ph idx="4294967295" type="body"/>
          </p:nvPr>
        </p:nvSpPr>
        <p:spPr>
          <a:xfrm>
            <a:off x="2541033" y="1523450"/>
            <a:ext cx="954406" cy="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r-HR" sz="1200">
                <a:solidFill>
                  <a:schemeClr val="dk1"/>
                </a:solidFill>
                <a:latin typeface="Cabin Regular"/>
                <a:ea typeface="Cabin Regular"/>
                <a:cs typeface="Cabin Regular"/>
                <a:sym typeface="Cabin Regular"/>
              </a:rPr>
              <a:t>AUG 2021</a:t>
            </a:r>
            <a:endParaRPr sz="1200">
              <a:solidFill>
                <a:schemeClr val="dk1"/>
              </a:solidFill>
              <a:latin typeface="Cabin Regular"/>
              <a:ea typeface="Cabin Regular"/>
              <a:cs typeface="Cabin Regular"/>
              <a:sym typeface="Cabin Regular"/>
            </a:endParaRPr>
          </a:p>
        </p:txBody>
      </p:sp>
      <p:sp>
        <p:nvSpPr>
          <p:cNvPr id="562" name="Google Shape;562;p9"/>
          <p:cNvSpPr txBox="1"/>
          <p:nvPr>
            <p:ph idx="4294967295" type="body"/>
          </p:nvPr>
        </p:nvSpPr>
        <p:spPr>
          <a:xfrm>
            <a:off x="4484162" y="1750942"/>
            <a:ext cx="11784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r-HR" sz="1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100+ researchers</a:t>
            </a:r>
            <a:endParaRPr sz="10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r-HR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F</a:t>
            </a:r>
            <a:r>
              <a:rPr lang="hr-HR" sz="1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irst innovation products on the market</a:t>
            </a:r>
            <a:endParaRPr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63" name="Google Shape;563;p9"/>
          <p:cNvSpPr txBox="1"/>
          <p:nvPr>
            <p:ph idx="4294967295" type="body"/>
          </p:nvPr>
        </p:nvSpPr>
        <p:spPr>
          <a:xfrm>
            <a:off x="4559113" y="1480802"/>
            <a:ext cx="978321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r-HR" sz="1200">
                <a:solidFill>
                  <a:schemeClr val="dk1"/>
                </a:solidFill>
                <a:latin typeface="Ubuntu Medium"/>
                <a:ea typeface="Ubuntu Medium"/>
                <a:cs typeface="Ubuntu Medium"/>
                <a:sym typeface="Ubuntu Medium"/>
              </a:rPr>
              <a:t>OCT 2021</a:t>
            </a:r>
            <a:endParaRPr sz="1200">
              <a:solidFill>
                <a:schemeClr val="dk1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564" name="Google Shape;564;p9"/>
          <p:cNvSpPr txBox="1"/>
          <p:nvPr>
            <p:ph idx="4294967295" type="body"/>
          </p:nvPr>
        </p:nvSpPr>
        <p:spPr>
          <a:xfrm>
            <a:off x="3452500" y="3571073"/>
            <a:ext cx="11040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r-HR" sz="1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50 - 100 researchers</a:t>
            </a:r>
            <a:endParaRPr sz="10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C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65" name="Google Shape;565;p9"/>
          <p:cNvSpPr txBox="1"/>
          <p:nvPr>
            <p:ph idx="4294967295" type="body"/>
          </p:nvPr>
        </p:nvSpPr>
        <p:spPr>
          <a:xfrm>
            <a:off x="3584238" y="3236987"/>
            <a:ext cx="8541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r-HR" sz="1200">
                <a:solidFill>
                  <a:schemeClr val="dk1"/>
                </a:solidFill>
                <a:latin typeface="Cabin Regular"/>
                <a:ea typeface="Cabin Regular"/>
                <a:cs typeface="Cabin Regular"/>
                <a:sym typeface="Cabin Regular"/>
              </a:rPr>
              <a:t>SEP 2021</a:t>
            </a:r>
            <a:endParaRPr sz="1200">
              <a:solidFill>
                <a:schemeClr val="dk1"/>
              </a:solidFill>
              <a:latin typeface="Cabin Regular"/>
              <a:ea typeface="Cabin Regular"/>
              <a:cs typeface="Cabin Regular"/>
              <a:sym typeface="Cabin Regular"/>
            </a:endParaRPr>
          </a:p>
        </p:txBody>
      </p:sp>
      <p:sp>
        <p:nvSpPr>
          <p:cNvPr id="566" name="Google Shape;566;p9"/>
          <p:cNvSpPr txBox="1"/>
          <p:nvPr>
            <p:ph idx="4294967295" type="body"/>
          </p:nvPr>
        </p:nvSpPr>
        <p:spPr>
          <a:xfrm>
            <a:off x="5530893" y="3571083"/>
            <a:ext cx="11283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r-HR" sz="11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10</a:t>
            </a:r>
            <a:r>
              <a:rPr lang="hr-HR" sz="11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k</a:t>
            </a:r>
            <a:r>
              <a:rPr lang="hr-HR" sz="11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in share</a:t>
            </a:r>
            <a:r>
              <a:rPr lang="hr-HR" sz="11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hr-HR" sz="11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revenue achieved</a:t>
            </a:r>
            <a:br>
              <a:rPr lang="hr-HR" sz="11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</a:br>
            <a:endParaRPr sz="11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67" name="Google Shape;567;p9"/>
          <p:cNvSpPr txBox="1"/>
          <p:nvPr>
            <p:ph idx="4294967295" type="body"/>
          </p:nvPr>
        </p:nvSpPr>
        <p:spPr>
          <a:xfrm>
            <a:off x="5571989" y="3236987"/>
            <a:ext cx="10461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r-HR" sz="1100">
                <a:solidFill>
                  <a:schemeClr val="dk1"/>
                </a:solidFill>
                <a:latin typeface="Cabin Regular"/>
                <a:ea typeface="Cabin Regular"/>
                <a:cs typeface="Cabin Regular"/>
                <a:sym typeface="Cabin Regular"/>
              </a:rPr>
              <a:t>NOV 2021</a:t>
            </a:r>
            <a:endParaRPr sz="1100">
              <a:solidFill>
                <a:schemeClr val="dk1"/>
              </a:solidFill>
              <a:latin typeface="Cabin Regular"/>
              <a:ea typeface="Cabin Regular"/>
              <a:cs typeface="Cabin Regular"/>
              <a:sym typeface="Cabin Regular"/>
            </a:endParaRPr>
          </a:p>
        </p:txBody>
      </p:sp>
      <p:sp>
        <p:nvSpPr>
          <p:cNvPr id="568" name="Google Shape;568;p9"/>
          <p:cNvSpPr txBox="1"/>
          <p:nvPr/>
        </p:nvSpPr>
        <p:spPr>
          <a:xfrm>
            <a:off x="6488577" y="1818298"/>
            <a:ext cx="12825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hr-HR" sz="10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200+ researchers</a:t>
            </a:r>
            <a:endParaRPr i="0" sz="1000" u="none" cap="none" strike="noStrik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hr-HR" sz="10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50+ projects </a:t>
            </a:r>
            <a:endParaRPr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hr-HR" sz="10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3000+ patients</a:t>
            </a:r>
            <a:br>
              <a:rPr i="0" lang="hr-HR" sz="1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</a:br>
            <a:endParaRPr i="0" sz="10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69" name="Google Shape;569;p9"/>
          <p:cNvSpPr txBox="1"/>
          <p:nvPr/>
        </p:nvSpPr>
        <p:spPr>
          <a:xfrm>
            <a:off x="6608416" y="1501688"/>
            <a:ext cx="954405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hr-HR" sz="1200" u="none" cap="none" strike="noStrike">
                <a:solidFill>
                  <a:schemeClr val="dk1"/>
                </a:solidFill>
                <a:latin typeface="Ubuntu Medium"/>
                <a:ea typeface="Ubuntu Medium"/>
                <a:cs typeface="Ubuntu Medium"/>
                <a:sym typeface="Ubuntu Medium"/>
              </a:rPr>
              <a:t>DEC 2021</a:t>
            </a:r>
            <a:endParaRPr b="0" i="0" sz="1200" u="none" cap="none" strike="noStrike">
              <a:solidFill>
                <a:schemeClr val="dk1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570" name="Google Shape;570;p9"/>
          <p:cNvSpPr txBox="1"/>
          <p:nvPr/>
        </p:nvSpPr>
        <p:spPr>
          <a:xfrm>
            <a:off x="543541" y="2237379"/>
            <a:ext cx="1990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hr-HR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Platform </a:t>
            </a:r>
            <a:endParaRPr i="0" sz="20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r-HR" sz="2000">
                <a:latin typeface="Cabin"/>
                <a:ea typeface="Cabin"/>
                <a:cs typeface="Cabin"/>
                <a:sym typeface="Cabin"/>
              </a:rPr>
              <a:t>P</a:t>
            </a:r>
            <a:r>
              <a:rPr i="0" lang="hr-HR" sz="20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ublished</a:t>
            </a:r>
            <a:endParaRPr i="0" sz="14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hr-HR" sz="12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   (development and marketing timeframe: cca 30 days)</a:t>
            </a:r>
            <a:endParaRPr i="0" sz="12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8"/>
          <p:cNvSpPr/>
          <p:nvPr/>
        </p:nvSpPr>
        <p:spPr>
          <a:xfrm>
            <a:off x="6293851" y="1883697"/>
            <a:ext cx="1376100" cy="13761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8"/>
          <p:cNvSpPr/>
          <p:nvPr/>
        </p:nvSpPr>
        <p:spPr>
          <a:xfrm>
            <a:off x="3883951" y="1883697"/>
            <a:ext cx="1376100" cy="13761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8"/>
          <p:cNvSpPr/>
          <p:nvPr/>
        </p:nvSpPr>
        <p:spPr>
          <a:xfrm>
            <a:off x="1474051" y="1829322"/>
            <a:ext cx="1376100" cy="13761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8"/>
          <p:cNvSpPr txBox="1"/>
          <p:nvPr>
            <p:ph type="title"/>
          </p:nvPr>
        </p:nvSpPr>
        <p:spPr>
          <a:xfrm>
            <a:off x="1117200" y="603300"/>
            <a:ext cx="69096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hr-HR">
                <a:latin typeface="Cabin"/>
                <a:ea typeface="Cabin"/>
                <a:cs typeface="Cabin"/>
                <a:sym typeface="Cabin"/>
              </a:rPr>
              <a:t>REVENUE STREAMS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79" name="Google Shape;579;p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hr-HR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b="0" i="0" sz="1200" u="none" cap="none" strike="noStrike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580" name="Google Shape;580;p8"/>
          <p:cNvSpPr txBox="1"/>
          <p:nvPr>
            <p:ph idx="2" type="ctrTitle"/>
          </p:nvPr>
        </p:nvSpPr>
        <p:spPr>
          <a:xfrm>
            <a:off x="793377" y="3626475"/>
            <a:ext cx="2484388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hr-HR">
                <a:latin typeface="Cabin"/>
                <a:ea typeface="Cabin"/>
                <a:cs typeface="Cabin"/>
                <a:sym typeface="Cabin"/>
              </a:rPr>
              <a:t>ADVERTISEMENTS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81" name="Google Shape;581;p8"/>
          <p:cNvSpPr txBox="1"/>
          <p:nvPr>
            <p:ph idx="3" type="ctrTitle"/>
          </p:nvPr>
        </p:nvSpPr>
        <p:spPr>
          <a:xfrm>
            <a:off x="3544708" y="3697725"/>
            <a:ext cx="2113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hr-HR">
                <a:latin typeface="Cabin"/>
                <a:ea typeface="Cabin"/>
                <a:cs typeface="Cabin"/>
                <a:sym typeface="Cabin"/>
              </a:rPr>
              <a:t>PARTIAL PROFIT FROM PROJECTS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82" name="Google Shape;582;p8"/>
          <p:cNvSpPr txBox="1"/>
          <p:nvPr>
            <p:ph idx="5" type="ctrTitle"/>
          </p:nvPr>
        </p:nvSpPr>
        <p:spPr>
          <a:xfrm>
            <a:off x="6012556" y="3558302"/>
            <a:ext cx="2113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hr-HR">
                <a:latin typeface="Cabin"/>
                <a:ea typeface="Cabin"/>
                <a:cs typeface="Cabin"/>
                <a:sym typeface="Cabin"/>
              </a:rPr>
              <a:t>PROMOTION OF PRODUCTS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583" name="Google Shape;583;p8"/>
          <p:cNvGrpSpPr/>
          <p:nvPr/>
        </p:nvGrpSpPr>
        <p:grpSpPr>
          <a:xfrm>
            <a:off x="1743433" y="2099750"/>
            <a:ext cx="837335" cy="835259"/>
            <a:chOff x="-62884425" y="4111775"/>
            <a:chExt cx="317425" cy="316650"/>
          </a:xfrm>
        </p:grpSpPr>
        <p:sp>
          <p:nvSpPr>
            <p:cNvPr id="584" name="Google Shape;584;p8"/>
            <p:cNvSpPr/>
            <p:nvPr/>
          </p:nvSpPr>
          <p:spPr>
            <a:xfrm>
              <a:off x="-62884425" y="4325225"/>
              <a:ext cx="317425" cy="103200"/>
            </a:xfrm>
            <a:custGeom>
              <a:rect b="b" l="l" r="r" t="t"/>
              <a:pathLst>
                <a:path extrusionOk="0" h="4128" w="12697">
                  <a:moveTo>
                    <a:pt x="0" y="0"/>
                  </a:moveTo>
                  <a:lnTo>
                    <a:pt x="0" y="378"/>
                  </a:lnTo>
                  <a:cubicBezTo>
                    <a:pt x="0" y="1071"/>
                    <a:pt x="567" y="1638"/>
                    <a:pt x="1260" y="1638"/>
                  </a:cubicBezTo>
                  <a:lnTo>
                    <a:pt x="4001" y="1638"/>
                  </a:lnTo>
                  <a:lnTo>
                    <a:pt x="3434" y="3308"/>
                  </a:lnTo>
                  <a:lnTo>
                    <a:pt x="2930" y="3308"/>
                  </a:lnTo>
                  <a:cubicBezTo>
                    <a:pt x="2678" y="3308"/>
                    <a:pt x="2520" y="3497"/>
                    <a:pt x="2520" y="3749"/>
                  </a:cubicBezTo>
                  <a:cubicBezTo>
                    <a:pt x="2520" y="3970"/>
                    <a:pt x="2741" y="4127"/>
                    <a:pt x="2930" y="4127"/>
                  </a:cubicBezTo>
                  <a:lnTo>
                    <a:pt x="9830" y="4127"/>
                  </a:lnTo>
                  <a:cubicBezTo>
                    <a:pt x="10050" y="4127"/>
                    <a:pt x="10239" y="3938"/>
                    <a:pt x="10239" y="3749"/>
                  </a:cubicBezTo>
                  <a:cubicBezTo>
                    <a:pt x="10239" y="3497"/>
                    <a:pt x="10050" y="3308"/>
                    <a:pt x="9830" y="3308"/>
                  </a:cubicBezTo>
                  <a:lnTo>
                    <a:pt x="9294" y="3308"/>
                  </a:lnTo>
                  <a:lnTo>
                    <a:pt x="8758" y="1638"/>
                  </a:lnTo>
                  <a:lnTo>
                    <a:pt x="11468" y="1638"/>
                  </a:lnTo>
                  <a:cubicBezTo>
                    <a:pt x="12129" y="1638"/>
                    <a:pt x="12697" y="1103"/>
                    <a:pt x="12697" y="378"/>
                  </a:cubicBezTo>
                  <a:lnTo>
                    <a:pt x="126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8"/>
            <p:cNvSpPr/>
            <p:nvPr/>
          </p:nvSpPr>
          <p:spPr>
            <a:xfrm>
              <a:off x="-62884425" y="4111775"/>
              <a:ext cx="317425" cy="193000"/>
            </a:xfrm>
            <a:custGeom>
              <a:rect b="b" l="l" r="r" t="t"/>
              <a:pathLst>
                <a:path extrusionOk="0" h="7720" w="12697">
                  <a:moveTo>
                    <a:pt x="6301" y="946"/>
                  </a:moveTo>
                  <a:cubicBezTo>
                    <a:pt x="6522" y="946"/>
                    <a:pt x="6742" y="1135"/>
                    <a:pt x="6742" y="1324"/>
                  </a:cubicBezTo>
                  <a:lnTo>
                    <a:pt x="6742" y="1607"/>
                  </a:lnTo>
                  <a:cubicBezTo>
                    <a:pt x="7215" y="1765"/>
                    <a:pt x="7593" y="2237"/>
                    <a:pt x="7593" y="2773"/>
                  </a:cubicBezTo>
                  <a:cubicBezTo>
                    <a:pt x="7593" y="3025"/>
                    <a:pt x="7372" y="3182"/>
                    <a:pt x="7183" y="3182"/>
                  </a:cubicBezTo>
                  <a:cubicBezTo>
                    <a:pt x="6994" y="3182"/>
                    <a:pt x="6805" y="2993"/>
                    <a:pt x="6805" y="2773"/>
                  </a:cubicBezTo>
                  <a:cubicBezTo>
                    <a:pt x="6805" y="2552"/>
                    <a:pt x="6585" y="2363"/>
                    <a:pt x="6364" y="2363"/>
                  </a:cubicBezTo>
                  <a:cubicBezTo>
                    <a:pt x="6112" y="2363"/>
                    <a:pt x="5954" y="2552"/>
                    <a:pt x="5954" y="2773"/>
                  </a:cubicBezTo>
                  <a:cubicBezTo>
                    <a:pt x="5954" y="3025"/>
                    <a:pt x="6269" y="3245"/>
                    <a:pt x="6585" y="3497"/>
                  </a:cubicBezTo>
                  <a:cubicBezTo>
                    <a:pt x="7026" y="3812"/>
                    <a:pt x="7561" y="4191"/>
                    <a:pt x="7561" y="4884"/>
                  </a:cubicBezTo>
                  <a:cubicBezTo>
                    <a:pt x="7561" y="5419"/>
                    <a:pt x="7215" y="5860"/>
                    <a:pt x="6742" y="6049"/>
                  </a:cubicBezTo>
                  <a:lnTo>
                    <a:pt x="6742" y="6333"/>
                  </a:lnTo>
                  <a:cubicBezTo>
                    <a:pt x="6742" y="6553"/>
                    <a:pt x="6553" y="6774"/>
                    <a:pt x="6301" y="6774"/>
                  </a:cubicBezTo>
                  <a:cubicBezTo>
                    <a:pt x="6080" y="6774"/>
                    <a:pt x="5923" y="6553"/>
                    <a:pt x="5923" y="6333"/>
                  </a:cubicBezTo>
                  <a:lnTo>
                    <a:pt x="5923" y="6049"/>
                  </a:lnTo>
                  <a:cubicBezTo>
                    <a:pt x="5450" y="5892"/>
                    <a:pt x="5104" y="5419"/>
                    <a:pt x="5104" y="4884"/>
                  </a:cubicBezTo>
                  <a:cubicBezTo>
                    <a:pt x="5104" y="4632"/>
                    <a:pt x="5293" y="4443"/>
                    <a:pt x="5482" y="4443"/>
                  </a:cubicBezTo>
                  <a:cubicBezTo>
                    <a:pt x="5734" y="4443"/>
                    <a:pt x="5923" y="4632"/>
                    <a:pt x="5923" y="4884"/>
                  </a:cubicBezTo>
                  <a:cubicBezTo>
                    <a:pt x="5923" y="5104"/>
                    <a:pt x="6112" y="5262"/>
                    <a:pt x="6301" y="5262"/>
                  </a:cubicBezTo>
                  <a:cubicBezTo>
                    <a:pt x="6522" y="5262"/>
                    <a:pt x="6742" y="5073"/>
                    <a:pt x="6742" y="4884"/>
                  </a:cubicBezTo>
                  <a:cubicBezTo>
                    <a:pt x="6742" y="4632"/>
                    <a:pt x="6427" y="4411"/>
                    <a:pt x="6080" y="4159"/>
                  </a:cubicBezTo>
                  <a:cubicBezTo>
                    <a:pt x="5639" y="3844"/>
                    <a:pt x="5104" y="3466"/>
                    <a:pt x="5104" y="2773"/>
                  </a:cubicBezTo>
                  <a:cubicBezTo>
                    <a:pt x="5104" y="2237"/>
                    <a:pt x="5450" y="1796"/>
                    <a:pt x="5923" y="1607"/>
                  </a:cubicBezTo>
                  <a:lnTo>
                    <a:pt x="5923" y="1324"/>
                  </a:lnTo>
                  <a:cubicBezTo>
                    <a:pt x="5923" y="1103"/>
                    <a:pt x="6112" y="946"/>
                    <a:pt x="6301" y="946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61"/>
                  </a:cubicBezTo>
                  <a:lnTo>
                    <a:pt x="0" y="7719"/>
                  </a:lnTo>
                  <a:lnTo>
                    <a:pt x="12697" y="7719"/>
                  </a:lnTo>
                  <a:lnTo>
                    <a:pt x="12697" y="1261"/>
                  </a:lnTo>
                  <a:cubicBezTo>
                    <a:pt x="12697" y="536"/>
                    <a:pt x="12129" y="0"/>
                    <a:pt x="11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6" name="Google Shape;586;p8"/>
          <p:cNvGrpSpPr/>
          <p:nvPr/>
        </p:nvGrpSpPr>
        <p:grpSpPr>
          <a:xfrm>
            <a:off x="4182449" y="2182206"/>
            <a:ext cx="779088" cy="779088"/>
            <a:chOff x="-65145700" y="3727425"/>
            <a:chExt cx="317425" cy="317425"/>
          </a:xfrm>
        </p:grpSpPr>
        <p:sp>
          <p:nvSpPr>
            <p:cNvPr id="587" name="Google Shape;587;p8"/>
            <p:cNvSpPr/>
            <p:nvPr/>
          </p:nvSpPr>
          <p:spPr>
            <a:xfrm>
              <a:off x="-65145700" y="3769150"/>
              <a:ext cx="275675" cy="275700"/>
            </a:xfrm>
            <a:custGeom>
              <a:rect b="b" l="l" r="r" t="t"/>
              <a:pathLst>
                <a:path extrusionOk="0" h="11028" w="11027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8"/>
            <p:cNvSpPr/>
            <p:nvPr/>
          </p:nvSpPr>
          <p:spPr>
            <a:xfrm>
              <a:off x="-64977150" y="3727425"/>
              <a:ext cx="148875" cy="147300"/>
            </a:xfrm>
            <a:custGeom>
              <a:rect b="b" l="l" r="r" t="t"/>
              <a:pathLst>
                <a:path extrusionOk="0" h="5892" w="5955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9" name="Google Shape;589;p8"/>
          <p:cNvSpPr/>
          <p:nvPr/>
        </p:nvSpPr>
        <p:spPr>
          <a:xfrm>
            <a:off x="6483187" y="2182202"/>
            <a:ext cx="997432" cy="779098"/>
          </a:xfrm>
          <a:custGeom>
            <a:rect b="b" l="l" r="r" t="t"/>
            <a:pathLst>
              <a:path extrusionOk="0" h="9893" w="12665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_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7FABFF"/>
      </a:accent1>
      <a:accent2>
        <a:srgbClr val="BAD1FD"/>
      </a:accent2>
      <a:accent3>
        <a:srgbClr val="114AB6"/>
      </a:accent3>
      <a:accent4>
        <a:srgbClr val="22478D"/>
      </a:accent4>
      <a:accent5>
        <a:srgbClr val="135CE7"/>
      </a:accent5>
      <a:accent6>
        <a:srgbClr val="B7C8E9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7FABFF"/>
      </a:accent1>
      <a:accent2>
        <a:srgbClr val="BAD1FD"/>
      </a:accent2>
      <a:accent3>
        <a:srgbClr val="114AB6"/>
      </a:accent3>
      <a:accent4>
        <a:srgbClr val="22478D"/>
      </a:accent4>
      <a:accent5>
        <a:srgbClr val="135CE7"/>
      </a:accent5>
      <a:accent6>
        <a:srgbClr val="B7C8E9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1_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7FABFF"/>
      </a:accent1>
      <a:accent2>
        <a:srgbClr val="BAD1FD"/>
      </a:accent2>
      <a:accent3>
        <a:srgbClr val="114AB6"/>
      </a:accent3>
      <a:accent4>
        <a:srgbClr val="22478D"/>
      </a:accent4>
      <a:accent5>
        <a:srgbClr val="135CE7"/>
      </a:accent5>
      <a:accent6>
        <a:srgbClr val="B7C8E9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Strongest Ultimate Hero</dc:creator>
</cp:coreProperties>
</file>